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56" r:id="rId11"/>
    <p:sldId id="257" r:id="rId12"/>
    <p:sldId id="268" r:id="rId13"/>
    <p:sldId id="269" r:id="rId14"/>
    <p:sldId id="270" r:id="rId15"/>
    <p:sldId id="271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AA125E-0657-40DB-8EF4-36966A9C36FA}" v="33" dt="2023-10-04T04:24:58.7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85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lbott, Heather" userId="8ebef113-e037-4d89-a70e-4d4fa7ecfcdf" providerId="ADAL" clId="{CCAA125E-0657-40DB-8EF4-36966A9C36FA}"/>
    <pc:docChg chg="undo custSel addSld modSld">
      <pc:chgData name="Talbott, Heather" userId="8ebef113-e037-4d89-a70e-4d4fa7ecfcdf" providerId="ADAL" clId="{CCAA125E-0657-40DB-8EF4-36966A9C36FA}" dt="2023-10-04T04:25:18.770" v="164" actId="1076"/>
      <pc:docMkLst>
        <pc:docMk/>
      </pc:docMkLst>
      <pc:sldChg chg="addSp delSp mod">
        <pc:chgData name="Talbott, Heather" userId="8ebef113-e037-4d89-a70e-4d4fa7ecfcdf" providerId="ADAL" clId="{CCAA125E-0657-40DB-8EF4-36966A9C36FA}" dt="2023-10-04T04:16:46.143" v="79" actId="478"/>
        <pc:sldMkLst>
          <pc:docMk/>
          <pc:sldMk cId="4078144933" sldId="256"/>
        </pc:sldMkLst>
        <pc:spChg chg="add del">
          <ac:chgData name="Talbott, Heather" userId="8ebef113-e037-4d89-a70e-4d4fa7ecfcdf" providerId="ADAL" clId="{CCAA125E-0657-40DB-8EF4-36966A9C36FA}" dt="2023-10-04T04:16:41.064" v="77" actId="478"/>
          <ac:spMkLst>
            <pc:docMk/>
            <pc:sldMk cId="4078144933" sldId="256"/>
            <ac:spMk id="15" creationId="{A8C11BE8-730A-CBF1-E701-B25EAC2E865C}"/>
          </ac:spMkLst>
        </pc:spChg>
        <pc:spChg chg="add del">
          <ac:chgData name="Talbott, Heather" userId="8ebef113-e037-4d89-a70e-4d4fa7ecfcdf" providerId="ADAL" clId="{CCAA125E-0657-40DB-8EF4-36966A9C36FA}" dt="2023-10-04T04:16:41.863" v="78" actId="478"/>
          <ac:spMkLst>
            <pc:docMk/>
            <pc:sldMk cId="4078144933" sldId="256"/>
            <ac:spMk id="20" creationId="{F2E7116C-EB51-8159-F1D1-F833293BD8AF}"/>
          </ac:spMkLst>
        </pc:spChg>
        <pc:spChg chg="add del">
          <ac:chgData name="Talbott, Heather" userId="8ebef113-e037-4d89-a70e-4d4fa7ecfcdf" providerId="ADAL" clId="{CCAA125E-0657-40DB-8EF4-36966A9C36FA}" dt="2023-10-04T04:16:41.064" v="77" actId="478"/>
          <ac:spMkLst>
            <pc:docMk/>
            <pc:sldMk cId="4078144933" sldId="256"/>
            <ac:spMk id="25" creationId="{FB40D159-1233-6733-D4CA-4C87AB86E4E4}"/>
          </ac:spMkLst>
        </pc:spChg>
        <pc:spChg chg="add del">
          <ac:chgData name="Talbott, Heather" userId="8ebef113-e037-4d89-a70e-4d4fa7ecfcdf" providerId="ADAL" clId="{CCAA125E-0657-40DB-8EF4-36966A9C36FA}" dt="2023-10-04T04:16:41.064" v="77" actId="478"/>
          <ac:spMkLst>
            <pc:docMk/>
            <pc:sldMk cId="4078144933" sldId="256"/>
            <ac:spMk id="50" creationId="{CFC23DF7-3AA4-64B2-E9F4-079A5BB35A73}"/>
          </ac:spMkLst>
        </pc:spChg>
        <pc:picChg chg="add del">
          <ac:chgData name="Talbott, Heather" userId="8ebef113-e037-4d89-a70e-4d4fa7ecfcdf" providerId="ADAL" clId="{CCAA125E-0657-40DB-8EF4-36966A9C36FA}" dt="2023-10-04T04:16:46.143" v="79" actId="478"/>
          <ac:picMkLst>
            <pc:docMk/>
            <pc:sldMk cId="4078144933" sldId="256"/>
            <ac:picMk id="51" creationId="{746E5B57-E8DC-AB51-397E-2B4C498AA000}"/>
          </ac:picMkLst>
        </pc:picChg>
        <pc:cxnChg chg="add del">
          <ac:chgData name="Talbott, Heather" userId="8ebef113-e037-4d89-a70e-4d4fa7ecfcdf" providerId="ADAL" clId="{CCAA125E-0657-40DB-8EF4-36966A9C36FA}" dt="2023-10-04T04:16:41.863" v="78" actId="478"/>
          <ac:cxnSpMkLst>
            <pc:docMk/>
            <pc:sldMk cId="4078144933" sldId="256"/>
            <ac:cxnSpMk id="40" creationId="{13AB5694-7DCE-E509-60BF-D1E4C6025E49}"/>
          </ac:cxnSpMkLst>
        </pc:cxnChg>
        <pc:cxnChg chg="add del">
          <ac:chgData name="Talbott, Heather" userId="8ebef113-e037-4d89-a70e-4d4fa7ecfcdf" providerId="ADAL" clId="{CCAA125E-0657-40DB-8EF4-36966A9C36FA}" dt="2023-10-04T04:16:41.064" v="77" actId="478"/>
          <ac:cxnSpMkLst>
            <pc:docMk/>
            <pc:sldMk cId="4078144933" sldId="256"/>
            <ac:cxnSpMk id="45" creationId="{D8109FBE-D036-A31E-CC91-C24951EAB6F6}"/>
          </ac:cxnSpMkLst>
        </pc:cxnChg>
      </pc:sldChg>
      <pc:sldChg chg="addSp modSp new mod">
        <pc:chgData name="Talbott, Heather" userId="8ebef113-e037-4d89-a70e-4d4fa7ecfcdf" providerId="ADAL" clId="{CCAA125E-0657-40DB-8EF4-36966A9C36FA}" dt="2023-10-04T04:11:45.097" v="17" actId="1076"/>
        <pc:sldMkLst>
          <pc:docMk/>
          <pc:sldMk cId="2977321808" sldId="265"/>
        </pc:sldMkLst>
        <pc:spChg chg="mod">
          <ac:chgData name="Talbott, Heather" userId="8ebef113-e037-4d89-a70e-4d4fa7ecfcdf" providerId="ADAL" clId="{CCAA125E-0657-40DB-8EF4-36966A9C36FA}" dt="2023-10-04T04:11:22.582" v="12" actId="1076"/>
          <ac:spMkLst>
            <pc:docMk/>
            <pc:sldMk cId="2977321808" sldId="265"/>
            <ac:spMk id="4" creationId="{6FFCE2C8-18A6-14C9-D76D-9135E7472B24}"/>
          </ac:spMkLst>
        </pc:spChg>
        <pc:spChg chg="mod">
          <ac:chgData name="Talbott, Heather" userId="8ebef113-e037-4d89-a70e-4d4fa7ecfcdf" providerId="ADAL" clId="{CCAA125E-0657-40DB-8EF4-36966A9C36FA}" dt="2023-10-04T04:11:34.841" v="14" actId="2711"/>
          <ac:spMkLst>
            <pc:docMk/>
            <pc:sldMk cId="2977321808" sldId="265"/>
            <ac:spMk id="5" creationId="{FB4EAE11-7449-256E-7039-AD688DF29E57}"/>
          </ac:spMkLst>
        </pc:spChg>
        <pc:spChg chg="add mod">
          <ac:chgData name="Talbott, Heather" userId="8ebef113-e037-4d89-a70e-4d4fa7ecfcdf" providerId="ADAL" clId="{CCAA125E-0657-40DB-8EF4-36966A9C36FA}" dt="2023-10-04T04:11:39.889" v="15" actId="1076"/>
          <ac:spMkLst>
            <pc:docMk/>
            <pc:sldMk cId="2977321808" sldId="265"/>
            <ac:spMk id="8" creationId="{F4B46EF6-80C9-0D74-595F-A467AF4FB20C}"/>
          </ac:spMkLst>
        </pc:spChg>
        <pc:grpChg chg="add mod">
          <ac:chgData name="Talbott, Heather" userId="8ebef113-e037-4d89-a70e-4d4fa7ecfcdf" providerId="ADAL" clId="{CCAA125E-0657-40DB-8EF4-36966A9C36FA}" dt="2023-10-04T04:11:39.889" v="15" actId="1076"/>
          <ac:grpSpMkLst>
            <pc:docMk/>
            <pc:sldMk cId="2977321808" sldId="265"/>
            <ac:grpSpMk id="2" creationId="{6C001457-EDFA-077F-35D9-332F020E0EF4}"/>
          </ac:grpSpMkLst>
        </pc:grpChg>
        <pc:picChg chg="mod">
          <ac:chgData name="Talbott, Heather" userId="8ebef113-e037-4d89-a70e-4d4fa7ecfcdf" providerId="ADAL" clId="{CCAA125E-0657-40DB-8EF4-36966A9C36FA}" dt="2023-10-04T04:10:50.624" v="1"/>
          <ac:picMkLst>
            <pc:docMk/>
            <pc:sldMk cId="2977321808" sldId="265"/>
            <ac:picMk id="3" creationId="{97E41EAC-BE2D-983A-B605-645D136CD6E7}"/>
          </ac:picMkLst>
        </pc:picChg>
        <pc:picChg chg="add mod">
          <ac:chgData name="Talbott, Heather" userId="8ebef113-e037-4d89-a70e-4d4fa7ecfcdf" providerId="ADAL" clId="{CCAA125E-0657-40DB-8EF4-36966A9C36FA}" dt="2023-10-04T04:11:45.097" v="17" actId="1076"/>
          <ac:picMkLst>
            <pc:docMk/>
            <pc:sldMk cId="2977321808" sldId="265"/>
            <ac:picMk id="10" creationId="{54A9A86C-AEBB-D740-9F9B-70763B041834}"/>
          </ac:picMkLst>
        </pc:picChg>
        <pc:cxnChg chg="mod">
          <ac:chgData name="Talbott, Heather" userId="8ebef113-e037-4d89-a70e-4d4fa7ecfcdf" providerId="ADAL" clId="{CCAA125E-0657-40DB-8EF4-36966A9C36FA}" dt="2023-10-04T04:10:50.624" v="1"/>
          <ac:cxnSpMkLst>
            <pc:docMk/>
            <pc:sldMk cId="2977321808" sldId="265"/>
            <ac:cxnSpMk id="6" creationId="{008EF060-D963-CF97-9179-B1C911E940ED}"/>
          </ac:cxnSpMkLst>
        </pc:cxnChg>
        <pc:cxnChg chg="mod">
          <ac:chgData name="Talbott, Heather" userId="8ebef113-e037-4d89-a70e-4d4fa7ecfcdf" providerId="ADAL" clId="{CCAA125E-0657-40DB-8EF4-36966A9C36FA}" dt="2023-10-04T04:10:50.624" v="1"/>
          <ac:cxnSpMkLst>
            <pc:docMk/>
            <pc:sldMk cId="2977321808" sldId="265"/>
            <ac:cxnSpMk id="7" creationId="{CF62A0C5-806F-C3AA-8207-7D3B660F981A}"/>
          </ac:cxnSpMkLst>
        </pc:cxnChg>
        <pc:cxnChg chg="add mod">
          <ac:chgData name="Talbott, Heather" userId="8ebef113-e037-4d89-a70e-4d4fa7ecfcdf" providerId="ADAL" clId="{CCAA125E-0657-40DB-8EF4-36966A9C36FA}" dt="2023-10-04T04:11:39.889" v="15" actId="1076"/>
          <ac:cxnSpMkLst>
            <pc:docMk/>
            <pc:sldMk cId="2977321808" sldId="265"/>
            <ac:cxnSpMk id="9" creationId="{0DA8C82E-4A77-BAFF-3F44-B02736BC19B8}"/>
          </ac:cxnSpMkLst>
        </pc:cxnChg>
      </pc:sldChg>
      <pc:sldChg chg="addSp delSp modSp new mod">
        <pc:chgData name="Talbott, Heather" userId="8ebef113-e037-4d89-a70e-4d4fa7ecfcdf" providerId="ADAL" clId="{CCAA125E-0657-40DB-8EF4-36966A9C36FA}" dt="2023-10-04T04:14:31.769" v="59" actId="1076"/>
        <pc:sldMkLst>
          <pc:docMk/>
          <pc:sldMk cId="289903139" sldId="266"/>
        </pc:sldMkLst>
        <pc:spChg chg="mod">
          <ac:chgData name="Talbott, Heather" userId="8ebef113-e037-4d89-a70e-4d4fa7ecfcdf" providerId="ADAL" clId="{CCAA125E-0657-40DB-8EF4-36966A9C36FA}" dt="2023-10-04T04:12:25.439" v="19"/>
          <ac:spMkLst>
            <pc:docMk/>
            <pc:sldMk cId="289903139" sldId="266"/>
            <ac:spMk id="4" creationId="{7EF01B32-F026-37BB-8384-3B3200A546CE}"/>
          </ac:spMkLst>
        </pc:spChg>
        <pc:spChg chg="mod">
          <ac:chgData name="Talbott, Heather" userId="8ebef113-e037-4d89-a70e-4d4fa7ecfcdf" providerId="ADAL" clId="{CCAA125E-0657-40DB-8EF4-36966A9C36FA}" dt="2023-10-04T04:12:35.884" v="21" actId="1076"/>
          <ac:spMkLst>
            <pc:docMk/>
            <pc:sldMk cId="289903139" sldId="266"/>
            <ac:spMk id="6" creationId="{A4D97A96-6AE4-F2D4-187A-EEE5AB9ACCC8}"/>
          </ac:spMkLst>
        </pc:spChg>
        <pc:spChg chg="mod">
          <ac:chgData name="Talbott, Heather" userId="8ebef113-e037-4d89-a70e-4d4fa7ecfcdf" providerId="ADAL" clId="{CCAA125E-0657-40DB-8EF4-36966A9C36FA}" dt="2023-10-04T04:12:47.921" v="23" actId="1076"/>
          <ac:spMkLst>
            <pc:docMk/>
            <pc:sldMk cId="289903139" sldId="266"/>
            <ac:spMk id="7" creationId="{54CBC7AE-BBAD-4972-98BB-0B012855D84E}"/>
          </ac:spMkLst>
        </pc:spChg>
        <pc:spChg chg="mod">
          <ac:chgData name="Talbott, Heather" userId="8ebef113-e037-4d89-a70e-4d4fa7ecfcdf" providerId="ADAL" clId="{CCAA125E-0657-40DB-8EF4-36966A9C36FA}" dt="2023-10-04T04:12:52.350" v="25" actId="1076"/>
          <ac:spMkLst>
            <pc:docMk/>
            <pc:sldMk cId="289903139" sldId="266"/>
            <ac:spMk id="8" creationId="{90952EAE-CA31-E4BA-A39F-F4545000D8A1}"/>
          </ac:spMkLst>
        </pc:spChg>
        <pc:spChg chg="mod">
          <ac:chgData name="Talbott, Heather" userId="8ebef113-e037-4d89-a70e-4d4fa7ecfcdf" providerId="ADAL" clId="{CCAA125E-0657-40DB-8EF4-36966A9C36FA}" dt="2023-10-04T04:12:25.439" v="19"/>
          <ac:spMkLst>
            <pc:docMk/>
            <pc:sldMk cId="289903139" sldId="266"/>
            <ac:spMk id="9" creationId="{A2E67678-F087-4453-0105-BEB7028C61D2}"/>
          </ac:spMkLst>
        </pc:spChg>
        <pc:spChg chg="mod">
          <ac:chgData name="Talbott, Heather" userId="8ebef113-e037-4d89-a70e-4d4fa7ecfcdf" providerId="ADAL" clId="{CCAA125E-0657-40DB-8EF4-36966A9C36FA}" dt="2023-10-04T04:12:25.439" v="19"/>
          <ac:spMkLst>
            <pc:docMk/>
            <pc:sldMk cId="289903139" sldId="266"/>
            <ac:spMk id="10" creationId="{6C7FAE20-6582-3820-1E2C-5968F86FC0A2}"/>
          </ac:spMkLst>
        </pc:spChg>
        <pc:spChg chg="mod">
          <ac:chgData name="Talbott, Heather" userId="8ebef113-e037-4d89-a70e-4d4fa7ecfcdf" providerId="ADAL" clId="{CCAA125E-0657-40DB-8EF4-36966A9C36FA}" dt="2023-10-04T04:12:57.738" v="27" actId="1076"/>
          <ac:spMkLst>
            <pc:docMk/>
            <pc:sldMk cId="289903139" sldId="266"/>
            <ac:spMk id="11" creationId="{FAA6A102-D053-F499-C19B-53F100EF96AE}"/>
          </ac:spMkLst>
        </pc:spChg>
        <pc:spChg chg="mod">
          <ac:chgData name="Talbott, Heather" userId="8ebef113-e037-4d89-a70e-4d4fa7ecfcdf" providerId="ADAL" clId="{CCAA125E-0657-40DB-8EF4-36966A9C36FA}" dt="2023-10-04T04:12:25.439" v="19"/>
          <ac:spMkLst>
            <pc:docMk/>
            <pc:sldMk cId="289903139" sldId="266"/>
            <ac:spMk id="12" creationId="{4F792BFA-AF9E-4836-2AF1-4C6E72A45509}"/>
          </ac:spMkLst>
        </pc:spChg>
        <pc:spChg chg="mod">
          <ac:chgData name="Talbott, Heather" userId="8ebef113-e037-4d89-a70e-4d4fa7ecfcdf" providerId="ADAL" clId="{CCAA125E-0657-40DB-8EF4-36966A9C36FA}" dt="2023-10-04T04:13:02.673" v="29" actId="1076"/>
          <ac:spMkLst>
            <pc:docMk/>
            <pc:sldMk cId="289903139" sldId="266"/>
            <ac:spMk id="13" creationId="{9DE0844E-2DCA-8D80-0DB3-94883EDEF240}"/>
          </ac:spMkLst>
        </pc:spChg>
        <pc:spChg chg="mod">
          <ac:chgData name="Talbott, Heather" userId="8ebef113-e037-4d89-a70e-4d4fa7ecfcdf" providerId="ADAL" clId="{CCAA125E-0657-40DB-8EF4-36966A9C36FA}" dt="2023-10-04T04:13:11.815" v="33" actId="1076"/>
          <ac:spMkLst>
            <pc:docMk/>
            <pc:sldMk cId="289903139" sldId="266"/>
            <ac:spMk id="14" creationId="{67414799-5C5B-21EF-CCFE-D38671DD5970}"/>
          </ac:spMkLst>
        </pc:spChg>
        <pc:spChg chg="mod">
          <ac:chgData name="Talbott, Heather" userId="8ebef113-e037-4d89-a70e-4d4fa7ecfcdf" providerId="ADAL" clId="{CCAA125E-0657-40DB-8EF4-36966A9C36FA}" dt="2023-10-04T04:12:25.439" v="19"/>
          <ac:spMkLst>
            <pc:docMk/>
            <pc:sldMk cId="289903139" sldId="266"/>
            <ac:spMk id="15" creationId="{85979C74-F123-9AC3-9D7C-8BD27975E0A0}"/>
          </ac:spMkLst>
        </pc:spChg>
        <pc:spChg chg="mod">
          <ac:chgData name="Talbott, Heather" userId="8ebef113-e037-4d89-a70e-4d4fa7ecfcdf" providerId="ADAL" clId="{CCAA125E-0657-40DB-8EF4-36966A9C36FA}" dt="2023-10-04T04:12:25.439" v="19"/>
          <ac:spMkLst>
            <pc:docMk/>
            <pc:sldMk cId="289903139" sldId="266"/>
            <ac:spMk id="16" creationId="{3DBD162F-BCDA-8BDF-4F4B-CD8B5F37FAEC}"/>
          </ac:spMkLst>
        </pc:spChg>
        <pc:spChg chg="mod">
          <ac:chgData name="Talbott, Heather" userId="8ebef113-e037-4d89-a70e-4d4fa7ecfcdf" providerId="ADAL" clId="{CCAA125E-0657-40DB-8EF4-36966A9C36FA}" dt="2023-10-04T04:12:25.439" v="19"/>
          <ac:spMkLst>
            <pc:docMk/>
            <pc:sldMk cId="289903139" sldId="266"/>
            <ac:spMk id="17" creationId="{E7836923-D3CF-8173-12CD-6A4FCB646442}"/>
          </ac:spMkLst>
        </pc:spChg>
        <pc:spChg chg="mod">
          <ac:chgData name="Talbott, Heather" userId="8ebef113-e037-4d89-a70e-4d4fa7ecfcdf" providerId="ADAL" clId="{CCAA125E-0657-40DB-8EF4-36966A9C36FA}" dt="2023-10-04T04:12:25.439" v="19"/>
          <ac:spMkLst>
            <pc:docMk/>
            <pc:sldMk cId="289903139" sldId="266"/>
            <ac:spMk id="26" creationId="{06588992-A18F-EB23-1CE1-19F211B30EF8}"/>
          </ac:spMkLst>
        </pc:spChg>
        <pc:grpChg chg="add mod">
          <ac:chgData name="Talbott, Heather" userId="8ebef113-e037-4d89-a70e-4d4fa7ecfcdf" providerId="ADAL" clId="{CCAA125E-0657-40DB-8EF4-36966A9C36FA}" dt="2023-10-04T04:14:29.587" v="57" actId="1076"/>
          <ac:grpSpMkLst>
            <pc:docMk/>
            <pc:sldMk cId="289903139" sldId="266"/>
            <ac:grpSpMk id="2" creationId="{09B1A1A7-B453-2608-7905-7B4FF7F7926A}"/>
          </ac:grpSpMkLst>
        </pc:grpChg>
        <pc:grpChg chg="mod">
          <ac:chgData name="Talbott, Heather" userId="8ebef113-e037-4d89-a70e-4d4fa7ecfcdf" providerId="ADAL" clId="{CCAA125E-0657-40DB-8EF4-36966A9C36FA}" dt="2023-10-04T04:13:56.846" v="53"/>
          <ac:grpSpMkLst>
            <pc:docMk/>
            <pc:sldMk cId="289903139" sldId="266"/>
            <ac:grpSpMk id="34" creationId="{8A46B010-3EE2-B78B-AE37-5D1DA5BF68C4}"/>
          </ac:grpSpMkLst>
        </pc:grpChg>
        <pc:grpChg chg="add del mod">
          <ac:chgData name="Talbott, Heather" userId="8ebef113-e037-4d89-a70e-4d4fa7ecfcdf" providerId="ADAL" clId="{CCAA125E-0657-40DB-8EF4-36966A9C36FA}" dt="2023-10-04T04:13:55.647" v="49"/>
          <ac:grpSpMkLst>
            <pc:docMk/>
            <pc:sldMk cId="289903139" sldId="266"/>
            <ac:grpSpMk id="38" creationId="{B7DBBCE3-731B-BBC6-EA0A-7C665F6BC294}"/>
          </ac:grpSpMkLst>
        </pc:grpChg>
        <pc:grpChg chg="mod">
          <ac:chgData name="Talbott, Heather" userId="8ebef113-e037-4d89-a70e-4d4fa7ecfcdf" providerId="ADAL" clId="{CCAA125E-0657-40DB-8EF4-36966A9C36FA}" dt="2023-10-04T04:13:55.191" v="47"/>
          <ac:grpSpMkLst>
            <pc:docMk/>
            <pc:sldMk cId="289903139" sldId="266"/>
            <ac:grpSpMk id="40" creationId="{E8BA90AA-B563-B641-0956-D194150F493D}"/>
          </ac:grpSpMkLst>
        </pc:grpChg>
        <pc:grpChg chg="mod">
          <ac:chgData name="Talbott, Heather" userId="8ebef113-e037-4d89-a70e-4d4fa7ecfcdf" providerId="ADAL" clId="{CCAA125E-0657-40DB-8EF4-36966A9C36FA}" dt="2023-10-04T04:14:29.587" v="57" actId="1076"/>
          <ac:grpSpMkLst>
            <pc:docMk/>
            <pc:sldMk cId="289903139" sldId="266"/>
            <ac:grpSpMk id="42" creationId="{39865401-0BD8-89DA-D0C1-BFDBC3B4F11E}"/>
          </ac:grpSpMkLst>
        </pc:grpChg>
        <pc:picChg chg="mod">
          <ac:chgData name="Talbott, Heather" userId="8ebef113-e037-4d89-a70e-4d4fa7ecfcdf" providerId="ADAL" clId="{CCAA125E-0657-40DB-8EF4-36966A9C36FA}" dt="2023-10-04T04:13:08.677" v="32" actId="1076"/>
          <ac:picMkLst>
            <pc:docMk/>
            <pc:sldMk cId="289903139" sldId="266"/>
            <ac:picMk id="3" creationId="{C3E31E2D-9962-2AE7-1083-CBEAF96DD5A6}"/>
          </ac:picMkLst>
        </pc:picChg>
        <pc:picChg chg="add mod">
          <ac:chgData name="Talbott, Heather" userId="8ebef113-e037-4d89-a70e-4d4fa7ecfcdf" providerId="ADAL" clId="{CCAA125E-0657-40DB-8EF4-36966A9C36FA}" dt="2023-10-04T04:14:31.769" v="59" actId="1076"/>
          <ac:picMkLst>
            <pc:docMk/>
            <pc:sldMk cId="289903139" sldId="266"/>
            <ac:picMk id="44" creationId="{02E37D03-DE84-7748-5752-9B1F4B543873}"/>
          </ac:picMkLst>
        </pc:picChg>
        <pc:inkChg chg="add mod">
          <ac:chgData name="Talbott, Heather" userId="8ebef113-e037-4d89-a70e-4d4fa7ecfcdf" providerId="ADAL" clId="{CCAA125E-0657-40DB-8EF4-36966A9C36FA}" dt="2023-10-04T04:14:03.620" v="55"/>
          <ac:inkMkLst>
            <pc:docMk/>
            <pc:sldMk cId="289903139" sldId="266"/>
            <ac:inkMk id="30" creationId="{86FBCC55-1027-FC8A-9412-A1DC9AE5A00C}"/>
          </ac:inkMkLst>
        </pc:inkChg>
        <pc:inkChg chg="add mod">
          <ac:chgData name="Talbott, Heather" userId="8ebef113-e037-4d89-a70e-4d4fa7ecfcdf" providerId="ADAL" clId="{CCAA125E-0657-40DB-8EF4-36966A9C36FA}" dt="2023-10-04T04:14:03.620" v="55"/>
          <ac:inkMkLst>
            <pc:docMk/>
            <pc:sldMk cId="289903139" sldId="266"/>
            <ac:inkMk id="31" creationId="{30D5E37E-02D8-0083-1BED-80E6BD907169}"/>
          </ac:inkMkLst>
        </pc:inkChg>
        <pc:inkChg chg="add mod">
          <ac:chgData name="Talbott, Heather" userId="8ebef113-e037-4d89-a70e-4d4fa7ecfcdf" providerId="ADAL" clId="{CCAA125E-0657-40DB-8EF4-36966A9C36FA}" dt="2023-10-04T04:14:03.620" v="55"/>
          <ac:inkMkLst>
            <pc:docMk/>
            <pc:sldMk cId="289903139" sldId="266"/>
            <ac:inkMk id="32" creationId="{71ADD442-8C8B-C523-1C7B-6F8C5B62812C}"/>
          </ac:inkMkLst>
        </pc:inkChg>
        <pc:inkChg chg="add del mod">
          <ac:chgData name="Talbott, Heather" userId="8ebef113-e037-4d89-a70e-4d4fa7ecfcdf" providerId="ADAL" clId="{CCAA125E-0657-40DB-8EF4-36966A9C36FA}" dt="2023-10-04T04:13:56.846" v="53"/>
          <ac:inkMkLst>
            <pc:docMk/>
            <pc:sldMk cId="289903139" sldId="266"/>
            <ac:inkMk id="33" creationId="{ABCC515A-A233-278D-3E9A-E6D11160842D}"/>
          </ac:inkMkLst>
        </pc:inkChg>
        <pc:inkChg chg="add del mod">
          <ac:chgData name="Talbott, Heather" userId="8ebef113-e037-4d89-a70e-4d4fa7ecfcdf" providerId="ADAL" clId="{CCAA125E-0657-40DB-8EF4-36966A9C36FA}" dt="2023-10-04T04:13:56.453" v="51" actId="9405"/>
          <ac:inkMkLst>
            <pc:docMk/>
            <pc:sldMk cId="289903139" sldId="266"/>
            <ac:inkMk id="35" creationId="{B9DD055C-E870-6512-B609-A1A8137AE394}"/>
          </ac:inkMkLst>
        </pc:inkChg>
        <pc:inkChg chg="add del mod">
          <ac:chgData name="Talbott, Heather" userId="8ebef113-e037-4d89-a70e-4d4fa7ecfcdf" providerId="ADAL" clId="{CCAA125E-0657-40DB-8EF4-36966A9C36FA}" dt="2023-10-04T04:13:56.094" v="50" actId="9405"/>
          <ac:inkMkLst>
            <pc:docMk/>
            <pc:sldMk cId="289903139" sldId="266"/>
            <ac:inkMk id="36" creationId="{C97309B3-28FB-5996-6B4D-2C863BC95B86}"/>
          </ac:inkMkLst>
        </pc:inkChg>
        <pc:inkChg chg="add del mod">
          <ac:chgData name="Talbott, Heather" userId="8ebef113-e037-4d89-a70e-4d4fa7ecfcdf" providerId="ADAL" clId="{CCAA125E-0657-40DB-8EF4-36966A9C36FA}" dt="2023-10-04T04:13:55.647" v="49"/>
          <ac:inkMkLst>
            <pc:docMk/>
            <pc:sldMk cId="289903139" sldId="266"/>
            <ac:inkMk id="37" creationId="{8C82D344-914B-5E0C-70F0-558FD02C90E2}"/>
          </ac:inkMkLst>
        </pc:inkChg>
        <pc:inkChg chg="add del mod">
          <ac:chgData name="Talbott, Heather" userId="8ebef113-e037-4d89-a70e-4d4fa7ecfcdf" providerId="ADAL" clId="{CCAA125E-0657-40DB-8EF4-36966A9C36FA}" dt="2023-10-04T04:13:55.191" v="47"/>
          <ac:inkMkLst>
            <pc:docMk/>
            <pc:sldMk cId="289903139" sldId="266"/>
            <ac:inkMk id="39" creationId="{C63D78C5-ED0B-1412-D915-54098C6F605B}"/>
          </ac:inkMkLst>
        </pc:inkChg>
        <pc:inkChg chg="add mod">
          <ac:chgData name="Talbott, Heather" userId="8ebef113-e037-4d89-a70e-4d4fa7ecfcdf" providerId="ADAL" clId="{CCAA125E-0657-40DB-8EF4-36966A9C36FA}" dt="2023-10-04T04:14:03.620" v="55"/>
          <ac:inkMkLst>
            <pc:docMk/>
            <pc:sldMk cId="289903139" sldId="266"/>
            <ac:inkMk id="41" creationId="{A7682B81-9707-7324-4FB0-BD131AA9E923}"/>
          </ac:inkMkLst>
        </pc:inkChg>
        <pc:cxnChg chg="mod">
          <ac:chgData name="Talbott, Heather" userId="8ebef113-e037-4d89-a70e-4d4fa7ecfcdf" providerId="ADAL" clId="{CCAA125E-0657-40DB-8EF4-36966A9C36FA}" dt="2023-10-04T04:12:25.439" v="19"/>
          <ac:cxnSpMkLst>
            <pc:docMk/>
            <pc:sldMk cId="289903139" sldId="266"/>
            <ac:cxnSpMk id="5" creationId="{8CFF01BE-4003-6238-6882-4F5A4204D3AE}"/>
          </ac:cxnSpMkLst>
        </pc:cxnChg>
        <pc:cxnChg chg="mod">
          <ac:chgData name="Talbott, Heather" userId="8ebef113-e037-4d89-a70e-4d4fa7ecfcdf" providerId="ADAL" clId="{CCAA125E-0657-40DB-8EF4-36966A9C36FA}" dt="2023-10-04T04:12:25.439" v="19"/>
          <ac:cxnSpMkLst>
            <pc:docMk/>
            <pc:sldMk cId="289903139" sldId="266"/>
            <ac:cxnSpMk id="18" creationId="{6F5404CC-C3D4-AED0-47C4-F066F8E40623}"/>
          </ac:cxnSpMkLst>
        </pc:cxnChg>
        <pc:cxnChg chg="mod">
          <ac:chgData name="Talbott, Heather" userId="8ebef113-e037-4d89-a70e-4d4fa7ecfcdf" providerId="ADAL" clId="{CCAA125E-0657-40DB-8EF4-36966A9C36FA}" dt="2023-10-04T04:12:25.439" v="19"/>
          <ac:cxnSpMkLst>
            <pc:docMk/>
            <pc:sldMk cId="289903139" sldId="266"/>
            <ac:cxnSpMk id="19" creationId="{973146FC-399E-A55F-E77C-A908AB2A0007}"/>
          </ac:cxnSpMkLst>
        </pc:cxnChg>
        <pc:cxnChg chg="mod">
          <ac:chgData name="Talbott, Heather" userId="8ebef113-e037-4d89-a70e-4d4fa7ecfcdf" providerId="ADAL" clId="{CCAA125E-0657-40DB-8EF4-36966A9C36FA}" dt="2023-10-04T04:12:25.439" v="19"/>
          <ac:cxnSpMkLst>
            <pc:docMk/>
            <pc:sldMk cId="289903139" sldId="266"/>
            <ac:cxnSpMk id="20" creationId="{BBEF5236-1D34-E705-F748-3C9E6F327255}"/>
          </ac:cxnSpMkLst>
        </pc:cxnChg>
        <pc:cxnChg chg="mod">
          <ac:chgData name="Talbott, Heather" userId="8ebef113-e037-4d89-a70e-4d4fa7ecfcdf" providerId="ADAL" clId="{CCAA125E-0657-40DB-8EF4-36966A9C36FA}" dt="2023-10-04T04:12:25.439" v="19"/>
          <ac:cxnSpMkLst>
            <pc:docMk/>
            <pc:sldMk cId="289903139" sldId="266"/>
            <ac:cxnSpMk id="21" creationId="{0F112EF0-8B66-819F-7E87-2DB18FD71769}"/>
          </ac:cxnSpMkLst>
        </pc:cxnChg>
        <pc:cxnChg chg="mod">
          <ac:chgData name="Talbott, Heather" userId="8ebef113-e037-4d89-a70e-4d4fa7ecfcdf" providerId="ADAL" clId="{CCAA125E-0657-40DB-8EF4-36966A9C36FA}" dt="2023-10-04T04:12:25.439" v="19"/>
          <ac:cxnSpMkLst>
            <pc:docMk/>
            <pc:sldMk cId="289903139" sldId="266"/>
            <ac:cxnSpMk id="22" creationId="{FBA8B004-757E-5818-9106-C02BE443C9A4}"/>
          </ac:cxnSpMkLst>
        </pc:cxnChg>
        <pc:cxnChg chg="mod">
          <ac:chgData name="Talbott, Heather" userId="8ebef113-e037-4d89-a70e-4d4fa7ecfcdf" providerId="ADAL" clId="{CCAA125E-0657-40DB-8EF4-36966A9C36FA}" dt="2023-10-04T04:12:25.439" v="19"/>
          <ac:cxnSpMkLst>
            <pc:docMk/>
            <pc:sldMk cId="289903139" sldId="266"/>
            <ac:cxnSpMk id="23" creationId="{3FCD26BA-A15C-B350-8A24-74CB870A2A21}"/>
          </ac:cxnSpMkLst>
        </pc:cxnChg>
        <pc:cxnChg chg="mod">
          <ac:chgData name="Talbott, Heather" userId="8ebef113-e037-4d89-a70e-4d4fa7ecfcdf" providerId="ADAL" clId="{CCAA125E-0657-40DB-8EF4-36966A9C36FA}" dt="2023-10-04T04:12:25.439" v="19"/>
          <ac:cxnSpMkLst>
            <pc:docMk/>
            <pc:sldMk cId="289903139" sldId="266"/>
            <ac:cxnSpMk id="24" creationId="{3A2A1917-E34C-67A9-1D9D-D3E8CB36BD2B}"/>
          </ac:cxnSpMkLst>
        </pc:cxnChg>
        <pc:cxnChg chg="mod">
          <ac:chgData name="Talbott, Heather" userId="8ebef113-e037-4d89-a70e-4d4fa7ecfcdf" providerId="ADAL" clId="{CCAA125E-0657-40DB-8EF4-36966A9C36FA}" dt="2023-10-04T04:14:17.277" v="56" actId="14100"/>
          <ac:cxnSpMkLst>
            <pc:docMk/>
            <pc:sldMk cId="289903139" sldId="266"/>
            <ac:cxnSpMk id="25" creationId="{1323D598-AC9D-9774-5414-8699E23FAEAE}"/>
          </ac:cxnSpMkLst>
        </pc:cxnChg>
        <pc:cxnChg chg="mod">
          <ac:chgData name="Talbott, Heather" userId="8ebef113-e037-4d89-a70e-4d4fa7ecfcdf" providerId="ADAL" clId="{CCAA125E-0657-40DB-8EF4-36966A9C36FA}" dt="2023-10-04T04:12:25.439" v="19"/>
          <ac:cxnSpMkLst>
            <pc:docMk/>
            <pc:sldMk cId="289903139" sldId="266"/>
            <ac:cxnSpMk id="27" creationId="{DEBF579E-0613-2F16-CD13-953C4F3E0310}"/>
          </ac:cxnSpMkLst>
        </pc:cxnChg>
        <pc:cxnChg chg="mod">
          <ac:chgData name="Talbott, Heather" userId="8ebef113-e037-4d89-a70e-4d4fa7ecfcdf" providerId="ADAL" clId="{CCAA125E-0657-40DB-8EF4-36966A9C36FA}" dt="2023-10-04T04:12:25.439" v="19"/>
          <ac:cxnSpMkLst>
            <pc:docMk/>
            <pc:sldMk cId="289903139" sldId="266"/>
            <ac:cxnSpMk id="28" creationId="{680ADFD3-8BF5-28A0-0E82-65766D4B71A1}"/>
          </ac:cxnSpMkLst>
        </pc:cxnChg>
      </pc:sldChg>
      <pc:sldChg chg="addSp delSp modSp new mod">
        <pc:chgData name="Talbott, Heather" userId="8ebef113-e037-4d89-a70e-4d4fa7ecfcdf" providerId="ADAL" clId="{CCAA125E-0657-40DB-8EF4-36966A9C36FA}" dt="2023-10-04T04:15:31.871" v="73" actId="1076"/>
        <pc:sldMkLst>
          <pc:docMk/>
          <pc:sldMk cId="86601595" sldId="267"/>
        </pc:sldMkLst>
        <pc:spChg chg="add del mod">
          <ac:chgData name="Talbott, Heather" userId="8ebef113-e037-4d89-a70e-4d4fa7ecfcdf" providerId="ADAL" clId="{CCAA125E-0657-40DB-8EF4-36966A9C36FA}" dt="2023-10-04T04:15:10.494" v="64"/>
          <ac:spMkLst>
            <pc:docMk/>
            <pc:sldMk cId="86601595" sldId="267"/>
            <ac:spMk id="3" creationId="{1364CCDF-A611-F483-14D6-749B93CDEDFD}"/>
          </ac:spMkLst>
        </pc:spChg>
        <pc:spChg chg="add del mod">
          <ac:chgData name="Talbott, Heather" userId="8ebef113-e037-4d89-a70e-4d4fa7ecfcdf" providerId="ADAL" clId="{CCAA125E-0657-40DB-8EF4-36966A9C36FA}" dt="2023-10-04T04:15:10.494" v="64"/>
          <ac:spMkLst>
            <pc:docMk/>
            <pc:sldMk cId="86601595" sldId="267"/>
            <ac:spMk id="5" creationId="{492D7B49-47CE-04B8-6B88-36F290BC687F}"/>
          </ac:spMkLst>
        </pc:spChg>
        <pc:spChg chg="add mod">
          <ac:chgData name="Talbott, Heather" userId="8ebef113-e037-4d89-a70e-4d4fa7ecfcdf" providerId="ADAL" clId="{CCAA125E-0657-40DB-8EF4-36966A9C36FA}" dt="2023-10-04T04:15:27.472" v="71" actId="1076"/>
          <ac:spMkLst>
            <pc:docMk/>
            <pc:sldMk cId="86601595" sldId="267"/>
            <ac:spMk id="8" creationId="{CC84669A-CB2F-88E9-A21F-EEFF4DAA7BC4}"/>
          </ac:spMkLst>
        </pc:spChg>
        <pc:spChg chg="add mod">
          <ac:chgData name="Talbott, Heather" userId="8ebef113-e037-4d89-a70e-4d4fa7ecfcdf" providerId="ADAL" clId="{CCAA125E-0657-40DB-8EF4-36966A9C36FA}" dt="2023-10-04T04:15:24.019" v="70" actId="1076"/>
          <ac:spMkLst>
            <pc:docMk/>
            <pc:sldMk cId="86601595" sldId="267"/>
            <ac:spMk id="10" creationId="{B85C7BDE-1A57-37A6-79D5-F05A12D059C9}"/>
          </ac:spMkLst>
        </pc:spChg>
        <pc:picChg chg="add del mod">
          <ac:chgData name="Talbott, Heather" userId="8ebef113-e037-4d89-a70e-4d4fa7ecfcdf" providerId="ADAL" clId="{CCAA125E-0657-40DB-8EF4-36966A9C36FA}" dt="2023-10-04T04:15:10.494" v="64"/>
          <ac:picMkLst>
            <pc:docMk/>
            <pc:sldMk cId="86601595" sldId="267"/>
            <ac:picMk id="2" creationId="{76AEFB4C-098C-366B-7A11-84EEF5B861C7}"/>
          </ac:picMkLst>
        </pc:picChg>
        <pc:picChg chg="add mod">
          <ac:chgData name="Talbott, Heather" userId="8ebef113-e037-4d89-a70e-4d4fa7ecfcdf" providerId="ADAL" clId="{CCAA125E-0657-40DB-8EF4-36966A9C36FA}" dt="2023-10-04T04:15:13.304" v="66" actId="1076"/>
          <ac:picMkLst>
            <pc:docMk/>
            <pc:sldMk cId="86601595" sldId="267"/>
            <ac:picMk id="7" creationId="{E865A376-A800-0DF5-F25A-9F8A2E6C1235}"/>
          </ac:picMkLst>
        </pc:picChg>
        <pc:picChg chg="add mod">
          <ac:chgData name="Talbott, Heather" userId="8ebef113-e037-4d89-a70e-4d4fa7ecfcdf" providerId="ADAL" clId="{CCAA125E-0657-40DB-8EF4-36966A9C36FA}" dt="2023-10-04T04:15:31.871" v="73" actId="1076"/>
          <ac:picMkLst>
            <pc:docMk/>
            <pc:sldMk cId="86601595" sldId="267"/>
            <ac:picMk id="12" creationId="{DFE8941E-B023-F6CD-0434-400A47216C58}"/>
          </ac:picMkLst>
        </pc:picChg>
        <pc:cxnChg chg="add del mod">
          <ac:chgData name="Talbott, Heather" userId="8ebef113-e037-4d89-a70e-4d4fa7ecfcdf" providerId="ADAL" clId="{CCAA125E-0657-40DB-8EF4-36966A9C36FA}" dt="2023-10-04T04:15:10.494" v="64"/>
          <ac:cxnSpMkLst>
            <pc:docMk/>
            <pc:sldMk cId="86601595" sldId="267"/>
            <ac:cxnSpMk id="4" creationId="{2226F491-39C2-5CE5-85CE-163CBDECC585}"/>
          </ac:cxnSpMkLst>
        </pc:cxnChg>
        <pc:cxnChg chg="add del mod">
          <ac:chgData name="Talbott, Heather" userId="8ebef113-e037-4d89-a70e-4d4fa7ecfcdf" providerId="ADAL" clId="{CCAA125E-0657-40DB-8EF4-36966A9C36FA}" dt="2023-10-04T04:15:10.494" v="64"/>
          <ac:cxnSpMkLst>
            <pc:docMk/>
            <pc:sldMk cId="86601595" sldId="267"/>
            <ac:cxnSpMk id="6" creationId="{A373F85E-8832-82C1-3129-F035B366E716}"/>
          </ac:cxnSpMkLst>
        </pc:cxnChg>
        <pc:cxnChg chg="add mod">
          <ac:chgData name="Talbott, Heather" userId="8ebef113-e037-4d89-a70e-4d4fa7ecfcdf" providerId="ADAL" clId="{CCAA125E-0657-40DB-8EF4-36966A9C36FA}" dt="2023-10-04T04:15:13.304" v="66" actId="1076"/>
          <ac:cxnSpMkLst>
            <pc:docMk/>
            <pc:sldMk cId="86601595" sldId="267"/>
            <ac:cxnSpMk id="9" creationId="{F79B2D1A-5249-E2AC-8957-9C2D107A328A}"/>
          </ac:cxnSpMkLst>
        </pc:cxnChg>
        <pc:cxnChg chg="add mod">
          <ac:chgData name="Talbott, Heather" userId="8ebef113-e037-4d89-a70e-4d4fa7ecfcdf" providerId="ADAL" clId="{CCAA125E-0657-40DB-8EF4-36966A9C36FA}" dt="2023-10-04T04:15:13.304" v="66" actId="1076"/>
          <ac:cxnSpMkLst>
            <pc:docMk/>
            <pc:sldMk cId="86601595" sldId="267"/>
            <ac:cxnSpMk id="11" creationId="{52A63101-85A3-FA84-787A-D4DE9CF60E48}"/>
          </ac:cxnSpMkLst>
        </pc:cxnChg>
      </pc:sldChg>
      <pc:sldChg chg="addSp delSp modSp new mod">
        <pc:chgData name="Talbott, Heather" userId="8ebef113-e037-4d89-a70e-4d4fa7ecfcdf" providerId="ADAL" clId="{CCAA125E-0657-40DB-8EF4-36966A9C36FA}" dt="2023-10-04T04:21:53.342" v="103" actId="1076"/>
        <pc:sldMkLst>
          <pc:docMk/>
          <pc:sldMk cId="2552581574" sldId="268"/>
        </pc:sldMkLst>
        <pc:spChg chg="mod">
          <ac:chgData name="Talbott, Heather" userId="8ebef113-e037-4d89-a70e-4d4fa7ecfcdf" providerId="ADAL" clId="{CCAA125E-0657-40DB-8EF4-36966A9C36FA}" dt="2023-10-04T04:20:51.360" v="81"/>
          <ac:spMkLst>
            <pc:docMk/>
            <pc:sldMk cId="2552581574" sldId="268"/>
            <ac:spMk id="4" creationId="{E5609D42-6566-72D6-D1EC-AC55F01D64D2}"/>
          </ac:spMkLst>
        </pc:spChg>
        <pc:spChg chg="mod">
          <ac:chgData name="Talbott, Heather" userId="8ebef113-e037-4d89-a70e-4d4fa7ecfcdf" providerId="ADAL" clId="{CCAA125E-0657-40DB-8EF4-36966A9C36FA}" dt="2023-10-04T04:20:51.360" v="81"/>
          <ac:spMkLst>
            <pc:docMk/>
            <pc:sldMk cId="2552581574" sldId="268"/>
            <ac:spMk id="5" creationId="{BB21FBE4-637A-6D54-7DE1-A1C106A643CC}"/>
          </ac:spMkLst>
        </pc:spChg>
        <pc:spChg chg="mod">
          <ac:chgData name="Talbott, Heather" userId="8ebef113-e037-4d89-a70e-4d4fa7ecfcdf" providerId="ADAL" clId="{CCAA125E-0657-40DB-8EF4-36966A9C36FA}" dt="2023-10-04T04:20:51.360" v="81"/>
          <ac:spMkLst>
            <pc:docMk/>
            <pc:sldMk cId="2552581574" sldId="268"/>
            <ac:spMk id="6" creationId="{652AA532-E31B-739A-D6A5-3E79A06A98B7}"/>
          </ac:spMkLst>
        </pc:spChg>
        <pc:spChg chg="add del mod">
          <ac:chgData name="Talbott, Heather" userId="8ebef113-e037-4d89-a70e-4d4fa7ecfcdf" providerId="ADAL" clId="{CCAA125E-0657-40DB-8EF4-36966A9C36FA}" dt="2023-10-04T04:20:52.201" v="82"/>
          <ac:spMkLst>
            <pc:docMk/>
            <pc:sldMk cId="2552581574" sldId="268"/>
            <ac:spMk id="8" creationId="{647DC1D5-7790-F8D3-F9C5-020AD5AE4CDE}"/>
          </ac:spMkLst>
        </pc:spChg>
        <pc:spChg chg="add del mod">
          <ac:chgData name="Talbott, Heather" userId="8ebef113-e037-4d89-a70e-4d4fa7ecfcdf" providerId="ADAL" clId="{CCAA125E-0657-40DB-8EF4-36966A9C36FA}" dt="2023-10-04T04:20:52.201" v="82"/>
          <ac:spMkLst>
            <pc:docMk/>
            <pc:sldMk cId="2552581574" sldId="268"/>
            <ac:spMk id="9" creationId="{F53F8021-DBB1-1571-37C1-46C5790DC574}"/>
          </ac:spMkLst>
        </pc:spChg>
        <pc:spChg chg="mod">
          <ac:chgData name="Talbott, Heather" userId="8ebef113-e037-4d89-a70e-4d4fa7ecfcdf" providerId="ADAL" clId="{CCAA125E-0657-40DB-8EF4-36966A9C36FA}" dt="2023-10-04T04:20:53.255" v="83"/>
          <ac:spMkLst>
            <pc:docMk/>
            <pc:sldMk cId="2552581574" sldId="268"/>
            <ac:spMk id="12" creationId="{AF2E5DE1-A6C9-EE94-A663-F7580589FFEA}"/>
          </ac:spMkLst>
        </pc:spChg>
        <pc:spChg chg="mod">
          <ac:chgData name="Talbott, Heather" userId="8ebef113-e037-4d89-a70e-4d4fa7ecfcdf" providerId="ADAL" clId="{CCAA125E-0657-40DB-8EF4-36966A9C36FA}" dt="2023-10-04T04:20:53.255" v="83"/>
          <ac:spMkLst>
            <pc:docMk/>
            <pc:sldMk cId="2552581574" sldId="268"/>
            <ac:spMk id="13" creationId="{88DA8202-0DC9-0194-48DE-A51C5AB1447F}"/>
          </ac:spMkLst>
        </pc:spChg>
        <pc:spChg chg="mod">
          <ac:chgData name="Talbott, Heather" userId="8ebef113-e037-4d89-a70e-4d4fa7ecfcdf" providerId="ADAL" clId="{CCAA125E-0657-40DB-8EF4-36966A9C36FA}" dt="2023-10-04T04:21:45.313" v="100" actId="1076"/>
          <ac:spMkLst>
            <pc:docMk/>
            <pc:sldMk cId="2552581574" sldId="268"/>
            <ac:spMk id="14" creationId="{6043C386-77FA-5C0E-F17B-B470F6627771}"/>
          </ac:spMkLst>
        </pc:spChg>
        <pc:spChg chg="add mod">
          <ac:chgData name="Talbott, Heather" userId="8ebef113-e037-4d89-a70e-4d4fa7ecfcdf" providerId="ADAL" clId="{CCAA125E-0657-40DB-8EF4-36966A9C36FA}" dt="2023-10-04T04:21:48.064" v="101" actId="1076"/>
          <ac:spMkLst>
            <pc:docMk/>
            <pc:sldMk cId="2552581574" sldId="268"/>
            <ac:spMk id="16" creationId="{D0763580-DA97-DA77-7262-F2680922EF70}"/>
          </ac:spMkLst>
        </pc:spChg>
        <pc:spChg chg="add mod">
          <ac:chgData name="Talbott, Heather" userId="8ebef113-e037-4d89-a70e-4d4fa7ecfcdf" providerId="ADAL" clId="{CCAA125E-0657-40DB-8EF4-36966A9C36FA}" dt="2023-10-04T04:20:54.933" v="84" actId="1076"/>
          <ac:spMkLst>
            <pc:docMk/>
            <pc:sldMk cId="2552581574" sldId="268"/>
            <ac:spMk id="17" creationId="{5E632AB5-EC4F-CA15-4A37-F766E958CD4E}"/>
          </ac:spMkLst>
        </pc:spChg>
        <pc:grpChg chg="add del mod">
          <ac:chgData name="Talbott, Heather" userId="8ebef113-e037-4d89-a70e-4d4fa7ecfcdf" providerId="ADAL" clId="{CCAA125E-0657-40DB-8EF4-36966A9C36FA}" dt="2023-10-04T04:20:52.201" v="82"/>
          <ac:grpSpMkLst>
            <pc:docMk/>
            <pc:sldMk cId="2552581574" sldId="268"/>
            <ac:grpSpMk id="2" creationId="{424822C9-520F-838F-CFE9-899000568AF4}"/>
          </ac:grpSpMkLst>
        </pc:grpChg>
        <pc:grpChg chg="add mod">
          <ac:chgData name="Talbott, Heather" userId="8ebef113-e037-4d89-a70e-4d4fa7ecfcdf" providerId="ADAL" clId="{CCAA125E-0657-40DB-8EF4-36966A9C36FA}" dt="2023-10-04T04:20:54.933" v="84" actId="1076"/>
          <ac:grpSpMkLst>
            <pc:docMk/>
            <pc:sldMk cId="2552581574" sldId="268"/>
            <ac:grpSpMk id="10" creationId="{E3C4D3F0-98C3-08F8-1A46-C7C8D4E1A532}"/>
          </ac:grpSpMkLst>
        </pc:grpChg>
        <pc:picChg chg="mod">
          <ac:chgData name="Talbott, Heather" userId="8ebef113-e037-4d89-a70e-4d4fa7ecfcdf" providerId="ADAL" clId="{CCAA125E-0657-40DB-8EF4-36966A9C36FA}" dt="2023-10-04T04:20:51.360" v="81"/>
          <ac:picMkLst>
            <pc:docMk/>
            <pc:sldMk cId="2552581574" sldId="268"/>
            <ac:picMk id="3" creationId="{0AD18785-BA9D-D764-9E2B-706F61CEAA2D}"/>
          </ac:picMkLst>
        </pc:picChg>
        <pc:picChg chg="mod">
          <ac:chgData name="Talbott, Heather" userId="8ebef113-e037-4d89-a70e-4d4fa7ecfcdf" providerId="ADAL" clId="{CCAA125E-0657-40DB-8EF4-36966A9C36FA}" dt="2023-10-04T04:20:53.255" v="83"/>
          <ac:picMkLst>
            <pc:docMk/>
            <pc:sldMk cId="2552581574" sldId="268"/>
            <ac:picMk id="11" creationId="{8352F812-4136-0FF6-A4EC-F8606B9CBC07}"/>
          </ac:picMkLst>
        </pc:picChg>
        <pc:picChg chg="add mod">
          <ac:chgData name="Talbott, Heather" userId="8ebef113-e037-4d89-a70e-4d4fa7ecfcdf" providerId="ADAL" clId="{CCAA125E-0657-40DB-8EF4-36966A9C36FA}" dt="2023-10-04T04:21:53.342" v="103" actId="1076"/>
          <ac:picMkLst>
            <pc:docMk/>
            <pc:sldMk cId="2552581574" sldId="268"/>
            <ac:picMk id="24" creationId="{838CCAAC-1E6C-5412-E623-FE96EADBBF67}"/>
          </ac:picMkLst>
        </pc:picChg>
        <pc:cxnChg chg="mod">
          <ac:chgData name="Talbott, Heather" userId="8ebef113-e037-4d89-a70e-4d4fa7ecfcdf" providerId="ADAL" clId="{CCAA125E-0657-40DB-8EF4-36966A9C36FA}" dt="2023-10-04T04:20:51.360" v="81"/>
          <ac:cxnSpMkLst>
            <pc:docMk/>
            <pc:sldMk cId="2552581574" sldId="268"/>
            <ac:cxnSpMk id="7" creationId="{08418021-E160-C7C9-C5AE-1F8F2A5F3DF1}"/>
          </ac:cxnSpMkLst>
        </pc:cxnChg>
        <pc:cxnChg chg="mod">
          <ac:chgData name="Talbott, Heather" userId="8ebef113-e037-4d89-a70e-4d4fa7ecfcdf" providerId="ADAL" clId="{CCAA125E-0657-40DB-8EF4-36966A9C36FA}" dt="2023-10-04T04:21:36.013" v="97" actId="14100"/>
          <ac:cxnSpMkLst>
            <pc:docMk/>
            <pc:sldMk cId="2552581574" sldId="268"/>
            <ac:cxnSpMk id="15" creationId="{5AD14A89-E776-B448-BE92-46B399CE1F70}"/>
          </ac:cxnSpMkLst>
        </pc:cxnChg>
        <pc:cxnChg chg="add del mod">
          <ac:chgData name="Talbott, Heather" userId="8ebef113-e037-4d89-a70e-4d4fa7ecfcdf" providerId="ADAL" clId="{CCAA125E-0657-40DB-8EF4-36966A9C36FA}" dt="2023-10-04T04:21:41.471" v="99" actId="478"/>
          <ac:cxnSpMkLst>
            <pc:docMk/>
            <pc:sldMk cId="2552581574" sldId="268"/>
            <ac:cxnSpMk id="20" creationId="{3D563E15-DAA7-AB58-2CF4-175BC1FD75CC}"/>
          </ac:cxnSpMkLst>
        </pc:cxnChg>
      </pc:sldChg>
      <pc:sldChg chg="addSp delSp modSp new mod">
        <pc:chgData name="Talbott, Heather" userId="8ebef113-e037-4d89-a70e-4d4fa7ecfcdf" providerId="ADAL" clId="{CCAA125E-0657-40DB-8EF4-36966A9C36FA}" dt="2023-10-04T04:23:12.662" v="127" actId="1076"/>
        <pc:sldMkLst>
          <pc:docMk/>
          <pc:sldMk cId="1980584285" sldId="269"/>
        </pc:sldMkLst>
        <pc:spChg chg="add del mod">
          <ac:chgData name="Talbott, Heather" userId="8ebef113-e037-4d89-a70e-4d4fa7ecfcdf" providerId="ADAL" clId="{CCAA125E-0657-40DB-8EF4-36966A9C36FA}" dt="2023-10-04T04:22:20.063" v="108"/>
          <ac:spMkLst>
            <pc:docMk/>
            <pc:sldMk cId="1980584285" sldId="269"/>
            <ac:spMk id="3" creationId="{EE86749E-E4FC-BA03-CDE9-4046E04B489A}"/>
          </ac:spMkLst>
        </pc:spChg>
        <pc:spChg chg="add del mod">
          <ac:chgData name="Talbott, Heather" userId="8ebef113-e037-4d89-a70e-4d4fa7ecfcdf" providerId="ADAL" clId="{CCAA125E-0657-40DB-8EF4-36966A9C36FA}" dt="2023-10-04T04:22:20.063" v="108"/>
          <ac:spMkLst>
            <pc:docMk/>
            <pc:sldMk cId="1980584285" sldId="269"/>
            <ac:spMk id="4" creationId="{D50F5CCC-5A2A-DE13-C622-7AC6132DFA61}"/>
          </ac:spMkLst>
        </pc:spChg>
        <pc:spChg chg="add del mod">
          <ac:chgData name="Talbott, Heather" userId="8ebef113-e037-4d89-a70e-4d4fa7ecfcdf" providerId="ADAL" clId="{CCAA125E-0657-40DB-8EF4-36966A9C36FA}" dt="2023-10-04T04:22:20.063" v="108"/>
          <ac:spMkLst>
            <pc:docMk/>
            <pc:sldMk cId="1980584285" sldId="269"/>
            <ac:spMk id="5" creationId="{6ABD5D91-8100-4EDF-B77A-BC4CAA97D01F}"/>
          </ac:spMkLst>
        </pc:spChg>
        <pc:spChg chg="add del mod">
          <ac:chgData name="Talbott, Heather" userId="8ebef113-e037-4d89-a70e-4d4fa7ecfcdf" providerId="ADAL" clId="{CCAA125E-0657-40DB-8EF4-36966A9C36FA}" dt="2023-10-04T04:22:20.063" v="108"/>
          <ac:spMkLst>
            <pc:docMk/>
            <pc:sldMk cId="1980584285" sldId="269"/>
            <ac:spMk id="6" creationId="{343C3A23-6287-E95D-C4B1-E4E7B6F174BA}"/>
          </ac:spMkLst>
        </pc:spChg>
        <pc:spChg chg="add mod">
          <ac:chgData name="Talbott, Heather" userId="8ebef113-e037-4d89-a70e-4d4fa7ecfcdf" providerId="ADAL" clId="{CCAA125E-0657-40DB-8EF4-36966A9C36FA}" dt="2023-10-04T04:22:53.860" v="121" actId="1076"/>
          <ac:spMkLst>
            <pc:docMk/>
            <pc:sldMk cId="1980584285" sldId="269"/>
            <ac:spMk id="12" creationId="{33523ED0-71A2-A8CE-5E15-9F6F748D7FD6}"/>
          </ac:spMkLst>
        </pc:spChg>
        <pc:spChg chg="add mod">
          <ac:chgData name="Talbott, Heather" userId="8ebef113-e037-4d89-a70e-4d4fa7ecfcdf" providerId="ADAL" clId="{CCAA125E-0657-40DB-8EF4-36966A9C36FA}" dt="2023-10-04T04:22:50.340" v="120" actId="1076"/>
          <ac:spMkLst>
            <pc:docMk/>
            <pc:sldMk cId="1980584285" sldId="269"/>
            <ac:spMk id="13" creationId="{1F768EC3-CCFD-FDA0-C64E-F838C0E349A7}"/>
          </ac:spMkLst>
        </pc:spChg>
        <pc:spChg chg="add mod">
          <ac:chgData name="Talbott, Heather" userId="8ebef113-e037-4d89-a70e-4d4fa7ecfcdf" providerId="ADAL" clId="{CCAA125E-0657-40DB-8EF4-36966A9C36FA}" dt="2023-10-04T04:22:35.703" v="115" actId="20577"/>
          <ac:spMkLst>
            <pc:docMk/>
            <pc:sldMk cId="1980584285" sldId="269"/>
            <ac:spMk id="14" creationId="{01A98DB0-5330-943C-D30D-E2468AD9FA45}"/>
          </ac:spMkLst>
        </pc:spChg>
        <pc:spChg chg="add mod">
          <ac:chgData name="Talbott, Heather" userId="8ebef113-e037-4d89-a70e-4d4fa7ecfcdf" providerId="ADAL" clId="{CCAA125E-0657-40DB-8EF4-36966A9C36FA}" dt="2023-10-04T04:22:47.370" v="119" actId="1076"/>
          <ac:spMkLst>
            <pc:docMk/>
            <pc:sldMk cId="1980584285" sldId="269"/>
            <ac:spMk id="15" creationId="{B8AB9F00-8961-EDCC-69D1-7C01D27012B7}"/>
          </ac:spMkLst>
        </pc:spChg>
        <pc:spChg chg="add mod">
          <ac:chgData name="Talbott, Heather" userId="8ebef113-e037-4d89-a70e-4d4fa7ecfcdf" providerId="ADAL" clId="{CCAA125E-0657-40DB-8EF4-36966A9C36FA}" dt="2023-10-04T04:23:02.075" v="124" actId="14100"/>
          <ac:spMkLst>
            <pc:docMk/>
            <pc:sldMk cId="1980584285" sldId="269"/>
            <ac:spMk id="20" creationId="{5E2755E4-02D1-C0F0-6097-669A60D4620F}"/>
          </ac:spMkLst>
        </pc:spChg>
        <pc:picChg chg="add del mod">
          <ac:chgData name="Talbott, Heather" userId="8ebef113-e037-4d89-a70e-4d4fa7ecfcdf" providerId="ADAL" clId="{CCAA125E-0657-40DB-8EF4-36966A9C36FA}" dt="2023-10-04T04:22:20.063" v="108"/>
          <ac:picMkLst>
            <pc:docMk/>
            <pc:sldMk cId="1980584285" sldId="269"/>
            <ac:picMk id="2" creationId="{2DF134F7-410A-B71D-9AD8-22A9CE97BC79}"/>
          </ac:picMkLst>
        </pc:picChg>
        <pc:picChg chg="add mod">
          <ac:chgData name="Talbott, Heather" userId="8ebef113-e037-4d89-a70e-4d4fa7ecfcdf" providerId="ADAL" clId="{CCAA125E-0657-40DB-8EF4-36966A9C36FA}" dt="2023-10-04T04:22:22.340" v="110" actId="1076"/>
          <ac:picMkLst>
            <pc:docMk/>
            <pc:sldMk cId="1980584285" sldId="269"/>
            <ac:picMk id="11" creationId="{F15FB9F6-06AD-897E-B009-8DC5C6148E8D}"/>
          </ac:picMkLst>
        </pc:picChg>
        <pc:picChg chg="add mod">
          <ac:chgData name="Talbott, Heather" userId="8ebef113-e037-4d89-a70e-4d4fa7ecfcdf" providerId="ADAL" clId="{CCAA125E-0657-40DB-8EF4-36966A9C36FA}" dt="2023-10-04T04:23:12.662" v="127" actId="1076"/>
          <ac:picMkLst>
            <pc:docMk/>
            <pc:sldMk cId="1980584285" sldId="269"/>
            <ac:picMk id="24" creationId="{7E4B833D-D21D-5BA5-FC48-FB5E15BB06F4}"/>
          </ac:picMkLst>
        </pc:picChg>
        <pc:cxnChg chg="add del mod">
          <ac:chgData name="Talbott, Heather" userId="8ebef113-e037-4d89-a70e-4d4fa7ecfcdf" providerId="ADAL" clId="{CCAA125E-0657-40DB-8EF4-36966A9C36FA}" dt="2023-10-04T04:22:20.063" v="108"/>
          <ac:cxnSpMkLst>
            <pc:docMk/>
            <pc:sldMk cId="1980584285" sldId="269"/>
            <ac:cxnSpMk id="7" creationId="{16BE2711-10A1-9971-1EF6-C0C8A39B2787}"/>
          </ac:cxnSpMkLst>
        </pc:cxnChg>
        <pc:cxnChg chg="add del mod">
          <ac:chgData name="Talbott, Heather" userId="8ebef113-e037-4d89-a70e-4d4fa7ecfcdf" providerId="ADAL" clId="{CCAA125E-0657-40DB-8EF4-36966A9C36FA}" dt="2023-10-04T04:22:20.063" v="108"/>
          <ac:cxnSpMkLst>
            <pc:docMk/>
            <pc:sldMk cId="1980584285" sldId="269"/>
            <ac:cxnSpMk id="8" creationId="{E6ED779E-27E8-DE34-ECED-9FFA5015C64E}"/>
          </ac:cxnSpMkLst>
        </pc:cxnChg>
        <pc:cxnChg chg="add del mod">
          <ac:chgData name="Talbott, Heather" userId="8ebef113-e037-4d89-a70e-4d4fa7ecfcdf" providerId="ADAL" clId="{CCAA125E-0657-40DB-8EF4-36966A9C36FA}" dt="2023-10-04T04:22:20.063" v="108"/>
          <ac:cxnSpMkLst>
            <pc:docMk/>
            <pc:sldMk cId="1980584285" sldId="269"/>
            <ac:cxnSpMk id="9" creationId="{4D09B109-2E1A-EDEB-19F4-03ECDFB7DE8C}"/>
          </ac:cxnSpMkLst>
        </pc:cxnChg>
        <pc:cxnChg chg="add del mod">
          <ac:chgData name="Talbott, Heather" userId="8ebef113-e037-4d89-a70e-4d4fa7ecfcdf" providerId="ADAL" clId="{CCAA125E-0657-40DB-8EF4-36966A9C36FA}" dt="2023-10-04T04:22:20.063" v="108"/>
          <ac:cxnSpMkLst>
            <pc:docMk/>
            <pc:sldMk cId="1980584285" sldId="269"/>
            <ac:cxnSpMk id="10" creationId="{B921CAFE-83CC-D36C-83E3-430ED5DD0BB3}"/>
          </ac:cxnSpMkLst>
        </pc:cxnChg>
        <pc:cxnChg chg="add mod">
          <ac:chgData name="Talbott, Heather" userId="8ebef113-e037-4d89-a70e-4d4fa7ecfcdf" providerId="ADAL" clId="{CCAA125E-0657-40DB-8EF4-36966A9C36FA}" dt="2023-10-04T04:22:22.340" v="110" actId="1076"/>
          <ac:cxnSpMkLst>
            <pc:docMk/>
            <pc:sldMk cId="1980584285" sldId="269"/>
            <ac:cxnSpMk id="16" creationId="{BC82CD99-9DED-2816-FB79-B8ED66511D61}"/>
          </ac:cxnSpMkLst>
        </pc:cxnChg>
        <pc:cxnChg chg="add mod">
          <ac:chgData name="Talbott, Heather" userId="8ebef113-e037-4d89-a70e-4d4fa7ecfcdf" providerId="ADAL" clId="{CCAA125E-0657-40DB-8EF4-36966A9C36FA}" dt="2023-10-04T04:22:22.340" v="110" actId="1076"/>
          <ac:cxnSpMkLst>
            <pc:docMk/>
            <pc:sldMk cId="1980584285" sldId="269"/>
            <ac:cxnSpMk id="17" creationId="{AF69737D-546D-820A-889D-A89AB8E25885}"/>
          </ac:cxnSpMkLst>
        </pc:cxnChg>
        <pc:cxnChg chg="add mod">
          <ac:chgData name="Talbott, Heather" userId="8ebef113-e037-4d89-a70e-4d4fa7ecfcdf" providerId="ADAL" clId="{CCAA125E-0657-40DB-8EF4-36966A9C36FA}" dt="2023-10-04T04:22:33.069" v="114" actId="20577"/>
          <ac:cxnSpMkLst>
            <pc:docMk/>
            <pc:sldMk cId="1980584285" sldId="269"/>
            <ac:cxnSpMk id="18" creationId="{EF5E2087-1814-525F-C047-A68ABFF127A8}"/>
          </ac:cxnSpMkLst>
        </pc:cxnChg>
        <pc:cxnChg chg="add mod">
          <ac:chgData name="Talbott, Heather" userId="8ebef113-e037-4d89-a70e-4d4fa7ecfcdf" providerId="ADAL" clId="{CCAA125E-0657-40DB-8EF4-36966A9C36FA}" dt="2023-10-04T04:22:22.340" v="110" actId="1076"/>
          <ac:cxnSpMkLst>
            <pc:docMk/>
            <pc:sldMk cId="1980584285" sldId="269"/>
            <ac:cxnSpMk id="19" creationId="{06DF4E56-A146-8E00-449A-0FA47F947149}"/>
          </ac:cxnSpMkLst>
        </pc:cxnChg>
        <pc:cxnChg chg="add mod">
          <ac:chgData name="Talbott, Heather" userId="8ebef113-e037-4d89-a70e-4d4fa7ecfcdf" providerId="ADAL" clId="{CCAA125E-0657-40DB-8EF4-36966A9C36FA}" dt="2023-10-04T04:23:06.531" v="125" actId="14100"/>
          <ac:cxnSpMkLst>
            <pc:docMk/>
            <pc:sldMk cId="1980584285" sldId="269"/>
            <ac:cxnSpMk id="21" creationId="{7F5AE60C-60DB-661A-801A-555B4BF17228}"/>
          </ac:cxnSpMkLst>
        </pc:cxnChg>
      </pc:sldChg>
      <pc:sldChg chg="addSp delSp modSp new mod">
        <pc:chgData name="Talbott, Heather" userId="8ebef113-e037-4d89-a70e-4d4fa7ecfcdf" providerId="ADAL" clId="{CCAA125E-0657-40DB-8EF4-36966A9C36FA}" dt="2023-10-04T04:24:28.933" v="155" actId="1076"/>
        <pc:sldMkLst>
          <pc:docMk/>
          <pc:sldMk cId="427666618" sldId="270"/>
        </pc:sldMkLst>
        <pc:spChg chg="mod">
          <ac:chgData name="Talbott, Heather" userId="8ebef113-e037-4d89-a70e-4d4fa7ecfcdf" providerId="ADAL" clId="{CCAA125E-0657-40DB-8EF4-36966A9C36FA}" dt="2023-10-04T04:23:47.056" v="129"/>
          <ac:spMkLst>
            <pc:docMk/>
            <pc:sldMk cId="427666618" sldId="270"/>
            <ac:spMk id="4" creationId="{46FAC7B7-6893-4ED3-2130-9F603EB25D97}"/>
          </ac:spMkLst>
        </pc:spChg>
        <pc:spChg chg="mod">
          <ac:chgData name="Talbott, Heather" userId="8ebef113-e037-4d89-a70e-4d4fa7ecfcdf" providerId="ADAL" clId="{CCAA125E-0657-40DB-8EF4-36966A9C36FA}" dt="2023-10-04T04:23:47.056" v="129"/>
          <ac:spMkLst>
            <pc:docMk/>
            <pc:sldMk cId="427666618" sldId="270"/>
            <ac:spMk id="5" creationId="{00C4C6DE-63D7-699A-6954-73CA62B11FC3}"/>
          </ac:spMkLst>
        </pc:spChg>
        <pc:spChg chg="mod">
          <ac:chgData name="Talbott, Heather" userId="8ebef113-e037-4d89-a70e-4d4fa7ecfcdf" providerId="ADAL" clId="{CCAA125E-0657-40DB-8EF4-36966A9C36FA}" dt="2023-10-04T04:23:47.056" v="129"/>
          <ac:spMkLst>
            <pc:docMk/>
            <pc:sldMk cId="427666618" sldId="270"/>
            <ac:spMk id="6" creationId="{901A0189-1244-1F8B-2A59-4E3DE16A4BE2}"/>
          </ac:spMkLst>
        </pc:spChg>
        <pc:spChg chg="mod">
          <ac:chgData name="Talbott, Heather" userId="8ebef113-e037-4d89-a70e-4d4fa7ecfcdf" providerId="ADAL" clId="{CCAA125E-0657-40DB-8EF4-36966A9C36FA}" dt="2023-10-04T04:23:47.056" v="129"/>
          <ac:spMkLst>
            <pc:docMk/>
            <pc:sldMk cId="427666618" sldId="270"/>
            <ac:spMk id="7" creationId="{54EB180A-A131-49B3-BEC3-70C444014C1C}"/>
          </ac:spMkLst>
        </pc:spChg>
        <pc:spChg chg="mod">
          <ac:chgData name="Talbott, Heather" userId="8ebef113-e037-4d89-a70e-4d4fa7ecfcdf" providerId="ADAL" clId="{CCAA125E-0657-40DB-8EF4-36966A9C36FA}" dt="2023-10-04T04:23:47.056" v="129"/>
          <ac:spMkLst>
            <pc:docMk/>
            <pc:sldMk cId="427666618" sldId="270"/>
            <ac:spMk id="8" creationId="{E75EBD83-C2F1-66B4-4DB4-A3BE37938754}"/>
          </ac:spMkLst>
        </pc:spChg>
        <pc:spChg chg="mod">
          <ac:chgData name="Talbott, Heather" userId="8ebef113-e037-4d89-a70e-4d4fa7ecfcdf" providerId="ADAL" clId="{CCAA125E-0657-40DB-8EF4-36966A9C36FA}" dt="2023-10-04T04:23:47.056" v="129"/>
          <ac:spMkLst>
            <pc:docMk/>
            <pc:sldMk cId="427666618" sldId="270"/>
            <ac:spMk id="10" creationId="{236793F3-9B2E-847B-308A-18CD9D81E26C}"/>
          </ac:spMkLst>
        </pc:spChg>
        <pc:spChg chg="mod">
          <ac:chgData name="Talbott, Heather" userId="8ebef113-e037-4d89-a70e-4d4fa7ecfcdf" providerId="ADAL" clId="{CCAA125E-0657-40DB-8EF4-36966A9C36FA}" dt="2023-10-04T04:23:47.056" v="129"/>
          <ac:spMkLst>
            <pc:docMk/>
            <pc:sldMk cId="427666618" sldId="270"/>
            <ac:spMk id="11" creationId="{E7B883E6-6C2D-1A71-0273-72CDA1F30E0D}"/>
          </ac:spMkLst>
        </pc:spChg>
        <pc:spChg chg="mod">
          <ac:chgData name="Talbott, Heather" userId="8ebef113-e037-4d89-a70e-4d4fa7ecfcdf" providerId="ADAL" clId="{CCAA125E-0657-40DB-8EF4-36966A9C36FA}" dt="2023-10-04T04:23:47.056" v="129"/>
          <ac:spMkLst>
            <pc:docMk/>
            <pc:sldMk cId="427666618" sldId="270"/>
            <ac:spMk id="12" creationId="{4F81D047-062D-F9D6-DCDA-8C21A3EE9C7A}"/>
          </ac:spMkLst>
        </pc:spChg>
        <pc:spChg chg="mod">
          <ac:chgData name="Talbott, Heather" userId="8ebef113-e037-4d89-a70e-4d4fa7ecfcdf" providerId="ADAL" clId="{CCAA125E-0657-40DB-8EF4-36966A9C36FA}" dt="2023-10-04T04:23:47.056" v="129"/>
          <ac:spMkLst>
            <pc:docMk/>
            <pc:sldMk cId="427666618" sldId="270"/>
            <ac:spMk id="13" creationId="{CF9B4EBD-D3FE-EC1B-228F-CA00086A0E73}"/>
          </ac:spMkLst>
        </pc:spChg>
        <pc:spChg chg="mod">
          <ac:chgData name="Talbott, Heather" userId="8ebef113-e037-4d89-a70e-4d4fa7ecfcdf" providerId="ADAL" clId="{CCAA125E-0657-40DB-8EF4-36966A9C36FA}" dt="2023-10-04T04:24:16.008" v="149" actId="1076"/>
          <ac:spMkLst>
            <pc:docMk/>
            <pc:sldMk cId="427666618" sldId="270"/>
            <ac:spMk id="16" creationId="{81D211A0-B18F-ECE0-CF01-D49F08D6F3AA}"/>
          </ac:spMkLst>
        </pc:spChg>
        <pc:spChg chg="mod">
          <ac:chgData name="Talbott, Heather" userId="8ebef113-e037-4d89-a70e-4d4fa7ecfcdf" providerId="ADAL" clId="{CCAA125E-0657-40DB-8EF4-36966A9C36FA}" dt="2023-10-04T04:24:18.333" v="150" actId="1076"/>
          <ac:spMkLst>
            <pc:docMk/>
            <pc:sldMk cId="427666618" sldId="270"/>
            <ac:spMk id="17" creationId="{AEA786F8-0D84-35E4-30E3-EB472B52A076}"/>
          </ac:spMkLst>
        </pc:spChg>
        <pc:spChg chg="mod">
          <ac:chgData name="Talbott, Heather" userId="8ebef113-e037-4d89-a70e-4d4fa7ecfcdf" providerId="ADAL" clId="{CCAA125E-0657-40DB-8EF4-36966A9C36FA}" dt="2023-10-04T04:24:20.420" v="151" actId="1076"/>
          <ac:spMkLst>
            <pc:docMk/>
            <pc:sldMk cId="427666618" sldId="270"/>
            <ac:spMk id="18" creationId="{0ED8E1C1-EB41-D4FD-31D8-17AC1F8F46B4}"/>
          </ac:spMkLst>
        </pc:spChg>
        <pc:spChg chg="mod">
          <ac:chgData name="Talbott, Heather" userId="8ebef113-e037-4d89-a70e-4d4fa7ecfcdf" providerId="ADAL" clId="{CCAA125E-0657-40DB-8EF4-36966A9C36FA}" dt="2023-10-04T04:24:22.522" v="152" actId="1076"/>
          <ac:spMkLst>
            <pc:docMk/>
            <pc:sldMk cId="427666618" sldId="270"/>
            <ac:spMk id="19" creationId="{9A6EF4AE-67BB-3EE1-5AB1-8F9D2E86FA2A}"/>
          </ac:spMkLst>
        </pc:spChg>
        <pc:spChg chg="mod">
          <ac:chgData name="Talbott, Heather" userId="8ebef113-e037-4d89-a70e-4d4fa7ecfcdf" providerId="ADAL" clId="{CCAA125E-0657-40DB-8EF4-36966A9C36FA}" dt="2023-10-04T04:24:24.705" v="153" actId="1076"/>
          <ac:spMkLst>
            <pc:docMk/>
            <pc:sldMk cId="427666618" sldId="270"/>
            <ac:spMk id="20" creationId="{45B6B4BB-7F82-D2FA-E247-4601B21B5144}"/>
          </ac:spMkLst>
        </pc:spChg>
        <pc:spChg chg="mod">
          <ac:chgData name="Talbott, Heather" userId="8ebef113-e037-4d89-a70e-4d4fa7ecfcdf" providerId="ADAL" clId="{CCAA125E-0657-40DB-8EF4-36966A9C36FA}" dt="2023-10-04T04:23:52.086" v="133"/>
          <ac:spMkLst>
            <pc:docMk/>
            <pc:sldMk cId="427666618" sldId="270"/>
            <ac:spMk id="22" creationId="{8D19E06E-E96E-3300-F272-987C594E7EA6}"/>
          </ac:spMkLst>
        </pc:spChg>
        <pc:spChg chg="mod">
          <ac:chgData name="Talbott, Heather" userId="8ebef113-e037-4d89-a70e-4d4fa7ecfcdf" providerId="ADAL" clId="{CCAA125E-0657-40DB-8EF4-36966A9C36FA}" dt="2023-10-04T04:23:52.086" v="133"/>
          <ac:spMkLst>
            <pc:docMk/>
            <pc:sldMk cId="427666618" sldId="270"/>
            <ac:spMk id="23" creationId="{CB8E7BCC-ADEF-92D3-FC3F-05C7F127EB5C}"/>
          </ac:spMkLst>
        </pc:spChg>
        <pc:spChg chg="mod">
          <ac:chgData name="Talbott, Heather" userId="8ebef113-e037-4d89-a70e-4d4fa7ecfcdf" providerId="ADAL" clId="{CCAA125E-0657-40DB-8EF4-36966A9C36FA}" dt="2023-10-04T04:23:52.086" v="133"/>
          <ac:spMkLst>
            <pc:docMk/>
            <pc:sldMk cId="427666618" sldId="270"/>
            <ac:spMk id="24" creationId="{23312EFA-85EE-CAF3-1276-B8B4096DCDDD}"/>
          </ac:spMkLst>
        </pc:spChg>
        <pc:spChg chg="mod">
          <ac:chgData name="Talbott, Heather" userId="8ebef113-e037-4d89-a70e-4d4fa7ecfcdf" providerId="ADAL" clId="{CCAA125E-0657-40DB-8EF4-36966A9C36FA}" dt="2023-10-04T04:23:52.086" v="133"/>
          <ac:spMkLst>
            <pc:docMk/>
            <pc:sldMk cId="427666618" sldId="270"/>
            <ac:spMk id="25" creationId="{04D37D84-0D13-B4A3-FBDC-0EA2D329A67E}"/>
          </ac:spMkLst>
        </pc:spChg>
        <pc:grpChg chg="add del mod">
          <ac:chgData name="Talbott, Heather" userId="8ebef113-e037-4d89-a70e-4d4fa7ecfcdf" providerId="ADAL" clId="{CCAA125E-0657-40DB-8EF4-36966A9C36FA}" dt="2023-10-04T04:23:50.653" v="132"/>
          <ac:grpSpMkLst>
            <pc:docMk/>
            <pc:sldMk cId="427666618" sldId="270"/>
            <ac:grpSpMk id="2" creationId="{EE5C0484-7287-F397-D83E-8C54214E3803}"/>
          </ac:grpSpMkLst>
        </pc:grpChg>
        <pc:grpChg chg="add mod">
          <ac:chgData name="Talbott, Heather" userId="8ebef113-e037-4d89-a70e-4d4fa7ecfcdf" providerId="ADAL" clId="{CCAA125E-0657-40DB-8EF4-36966A9C36FA}" dt="2023-10-04T04:23:53.371" v="134" actId="1076"/>
          <ac:grpSpMkLst>
            <pc:docMk/>
            <pc:sldMk cId="427666618" sldId="270"/>
            <ac:grpSpMk id="14" creationId="{CC1B3A71-5374-1235-0100-C065684BFD9F}"/>
          </ac:grpSpMkLst>
        </pc:grpChg>
        <pc:picChg chg="mod">
          <ac:chgData name="Talbott, Heather" userId="8ebef113-e037-4d89-a70e-4d4fa7ecfcdf" providerId="ADAL" clId="{CCAA125E-0657-40DB-8EF4-36966A9C36FA}" dt="2023-10-04T04:23:47.056" v="129"/>
          <ac:picMkLst>
            <pc:docMk/>
            <pc:sldMk cId="427666618" sldId="270"/>
            <ac:picMk id="3" creationId="{313B89D7-CEEC-D054-E018-60A71CF227C2}"/>
          </ac:picMkLst>
        </pc:picChg>
        <pc:picChg chg="mod">
          <ac:chgData name="Talbott, Heather" userId="8ebef113-e037-4d89-a70e-4d4fa7ecfcdf" providerId="ADAL" clId="{CCAA125E-0657-40DB-8EF4-36966A9C36FA}" dt="2023-10-04T04:23:52.086" v="133"/>
          <ac:picMkLst>
            <pc:docMk/>
            <pc:sldMk cId="427666618" sldId="270"/>
            <ac:picMk id="15" creationId="{E22FA965-0E68-0E40-B6FE-18F7922976A9}"/>
          </ac:picMkLst>
        </pc:picChg>
        <pc:picChg chg="add mod">
          <ac:chgData name="Talbott, Heather" userId="8ebef113-e037-4d89-a70e-4d4fa7ecfcdf" providerId="ADAL" clId="{CCAA125E-0657-40DB-8EF4-36966A9C36FA}" dt="2023-10-04T04:24:28.933" v="155" actId="1076"/>
          <ac:picMkLst>
            <pc:docMk/>
            <pc:sldMk cId="427666618" sldId="270"/>
            <ac:picMk id="26" creationId="{521A0384-138C-11CC-48F2-B2C520012155}"/>
          </ac:picMkLst>
        </pc:picChg>
        <pc:cxnChg chg="mod">
          <ac:chgData name="Talbott, Heather" userId="8ebef113-e037-4d89-a70e-4d4fa7ecfcdf" providerId="ADAL" clId="{CCAA125E-0657-40DB-8EF4-36966A9C36FA}" dt="2023-10-04T04:23:47.056" v="129"/>
          <ac:cxnSpMkLst>
            <pc:docMk/>
            <pc:sldMk cId="427666618" sldId="270"/>
            <ac:cxnSpMk id="9" creationId="{F49FB98D-405A-FB81-F613-682CE62367B4}"/>
          </ac:cxnSpMkLst>
        </pc:cxnChg>
        <pc:cxnChg chg="mod">
          <ac:chgData name="Talbott, Heather" userId="8ebef113-e037-4d89-a70e-4d4fa7ecfcdf" providerId="ADAL" clId="{CCAA125E-0657-40DB-8EF4-36966A9C36FA}" dt="2023-10-04T04:23:52.086" v="133"/>
          <ac:cxnSpMkLst>
            <pc:docMk/>
            <pc:sldMk cId="427666618" sldId="270"/>
            <ac:cxnSpMk id="21" creationId="{CB8BC680-93CC-89EF-85F2-EA29F531F452}"/>
          </ac:cxnSpMkLst>
        </pc:cxnChg>
      </pc:sldChg>
      <pc:sldChg chg="addSp modSp new mod">
        <pc:chgData name="Talbott, Heather" userId="8ebef113-e037-4d89-a70e-4d4fa7ecfcdf" providerId="ADAL" clId="{CCAA125E-0657-40DB-8EF4-36966A9C36FA}" dt="2023-10-04T04:25:18.770" v="164" actId="1076"/>
        <pc:sldMkLst>
          <pc:docMk/>
          <pc:sldMk cId="2528780088" sldId="271"/>
        </pc:sldMkLst>
        <pc:spChg chg="mod">
          <ac:chgData name="Talbott, Heather" userId="8ebef113-e037-4d89-a70e-4d4fa7ecfcdf" providerId="ADAL" clId="{CCAA125E-0657-40DB-8EF4-36966A9C36FA}" dt="2023-10-04T04:24:58.771" v="157"/>
          <ac:spMkLst>
            <pc:docMk/>
            <pc:sldMk cId="2528780088" sldId="271"/>
            <ac:spMk id="4" creationId="{2CE488F4-A540-96FE-ED7B-690223ACF3F9}"/>
          </ac:spMkLst>
        </pc:spChg>
        <pc:spChg chg="mod">
          <ac:chgData name="Talbott, Heather" userId="8ebef113-e037-4d89-a70e-4d4fa7ecfcdf" providerId="ADAL" clId="{CCAA125E-0657-40DB-8EF4-36966A9C36FA}" dt="2023-10-04T04:24:58.771" v="157"/>
          <ac:spMkLst>
            <pc:docMk/>
            <pc:sldMk cId="2528780088" sldId="271"/>
            <ac:spMk id="5" creationId="{BF1CAF8A-68B0-3944-8FFF-DE5263AD77C9}"/>
          </ac:spMkLst>
        </pc:spChg>
        <pc:spChg chg="mod">
          <ac:chgData name="Talbott, Heather" userId="8ebef113-e037-4d89-a70e-4d4fa7ecfcdf" providerId="ADAL" clId="{CCAA125E-0657-40DB-8EF4-36966A9C36FA}" dt="2023-10-04T04:25:18.770" v="164" actId="1076"/>
          <ac:spMkLst>
            <pc:docMk/>
            <pc:sldMk cId="2528780088" sldId="271"/>
            <ac:spMk id="6" creationId="{2A065C07-9002-AA78-2358-905053DFE58D}"/>
          </ac:spMkLst>
        </pc:spChg>
        <pc:spChg chg="mod">
          <ac:chgData name="Talbott, Heather" userId="8ebef113-e037-4d89-a70e-4d4fa7ecfcdf" providerId="ADAL" clId="{CCAA125E-0657-40DB-8EF4-36966A9C36FA}" dt="2023-10-04T04:24:58.771" v="157"/>
          <ac:spMkLst>
            <pc:docMk/>
            <pc:sldMk cId="2528780088" sldId="271"/>
            <ac:spMk id="13" creationId="{29698B53-7BF9-85B0-3574-9411821CF1A7}"/>
          </ac:spMkLst>
        </pc:spChg>
        <pc:spChg chg="mod">
          <ac:chgData name="Talbott, Heather" userId="8ebef113-e037-4d89-a70e-4d4fa7ecfcdf" providerId="ADAL" clId="{CCAA125E-0657-40DB-8EF4-36966A9C36FA}" dt="2023-10-04T04:25:09.965" v="160" actId="1076"/>
          <ac:spMkLst>
            <pc:docMk/>
            <pc:sldMk cId="2528780088" sldId="271"/>
            <ac:spMk id="14" creationId="{58B82620-C970-83E0-EC7C-9D70323F17DF}"/>
          </ac:spMkLst>
        </pc:spChg>
        <pc:spChg chg="mod">
          <ac:chgData name="Talbott, Heather" userId="8ebef113-e037-4d89-a70e-4d4fa7ecfcdf" providerId="ADAL" clId="{CCAA125E-0657-40DB-8EF4-36966A9C36FA}" dt="2023-10-04T04:24:58.771" v="157"/>
          <ac:spMkLst>
            <pc:docMk/>
            <pc:sldMk cId="2528780088" sldId="271"/>
            <ac:spMk id="15" creationId="{A5F9F3D6-2414-CA2A-4D33-0515A45DE3C7}"/>
          </ac:spMkLst>
        </pc:spChg>
        <pc:grpChg chg="add mod">
          <ac:chgData name="Talbott, Heather" userId="8ebef113-e037-4d89-a70e-4d4fa7ecfcdf" providerId="ADAL" clId="{CCAA125E-0657-40DB-8EF4-36966A9C36FA}" dt="2023-10-04T04:24:58.771" v="157"/>
          <ac:grpSpMkLst>
            <pc:docMk/>
            <pc:sldMk cId="2528780088" sldId="271"/>
            <ac:grpSpMk id="2" creationId="{5DC8E26A-B8DC-9D5F-42FF-3E61BEFA2037}"/>
          </ac:grpSpMkLst>
        </pc:grpChg>
        <pc:grpChg chg="add mod">
          <ac:chgData name="Talbott, Heather" userId="8ebef113-e037-4d89-a70e-4d4fa7ecfcdf" providerId="ADAL" clId="{CCAA125E-0657-40DB-8EF4-36966A9C36FA}" dt="2023-10-04T04:24:58.771" v="157"/>
          <ac:grpSpMkLst>
            <pc:docMk/>
            <pc:sldMk cId="2528780088" sldId="271"/>
            <ac:grpSpMk id="11" creationId="{561AC714-4E98-78BF-A5A5-C90F8E4ED368}"/>
          </ac:grpSpMkLst>
        </pc:grpChg>
        <pc:picChg chg="mod">
          <ac:chgData name="Talbott, Heather" userId="8ebef113-e037-4d89-a70e-4d4fa7ecfcdf" providerId="ADAL" clId="{CCAA125E-0657-40DB-8EF4-36966A9C36FA}" dt="2023-10-04T04:24:58.771" v="157"/>
          <ac:picMkLst>
            <pc:docMk/>
            <pc:sldMk cId="2528780088" sldId="271"/>
            <ac:picMk id="3" creationId="{F777F024-F6BF-1C5F-3CE1-F5F3529A563F}"/>
          </ac:picMkLst>
        </pc:picChg>
        <pc:picChg chg="mod">
          <ac:chgData name="Talbott, Heather" userId="8ebef113-e037-4d89-a70e-4d4fa7ecfcdf" providerId="ADAL" clId="{CCAA125E-0657-40DB-8EF4-36966A9C36FA}" dt="2023-10-04T04:24:58.771" v="157"/>
          <ac:picMkLst>
            <pc:docMk/>
            <pc:sldMk cId="2528780088" sldId="271"/>
            <ac:picMk id="12" creationId="{B6857A5F-9886-83B1-D2B3-537108BE4019}"/>
          </ac:picMkLst>
        </pc:picChg>
        <pc:cxnChg chg="mod">
          <ac:chgData name="Talbott, Heather" userId="8ebef113-e037-4d89-a70e-4d4fa7ecfcdf" providerId="ADAL" clId="{CCAA125E-0657-40DB-8EF4-36966A9C36FA}" dt="2023-10-04T04:24:58.771" v="157"/>
          <ac:cxnSpMkLst>
            <pc:docMk/>
            <pc:sldMk cId="2528780088" sldId="271"/>
            <ac:cxnSpMk id="7" creationId="{C9D38CF5-D130-284A-876D-1CC5451523F3}"/>
          </ac:cxnSpMkLst>
        </pc:cxnChg>
        <pc:cxnChg chg="mod">
          <ac:chgData name="Talbott, Heather" userId="8ebef113-e037-4d89-a70e-4d4fa7ecfcdf" providerId="ADAL" clId="{CCAA125E-0657-40DB-8EF4-36966A9C36FA}" dt="2023-10-04T04:24:58.771" v="157"/>
          <ac:cxnSpMkLst>
            <pc:docMk/>
            <pc:sldMk cId="2528780088" sldId="271"/>
            <ac:cxnSpMk id="8" creationId="{03B2911D-3554-B239-F58F-F002B2DED856}"/>
          </ac:cxnSpMkLst>
        </pc:cxnChg>
        <pc:cxnChg chg="mod">
          <ac:chgData name="Talbott, Heather" userId="8ebef113-e037-4d89-a70e-4d4fa7ecfcdf" providerId="ADAL" clId="{CCAA125E-0657-40DB-8EF4-36966A9C36FA}" dt="2023-10-04T04:24:58.771" v="157"/>
          <ac:cxnSpMkLst>
            <pc:docMk/>
            <pc:sldMk cId="2528780088" sldId="271"/>
            <ac:cxnSpMk id="9" creationId="{46169E86-23C8-FA38-D96B-F46D1ED2C9DD}"/>
          </ac:cxnSpMkLst>
        </pc:cxnChg>
        <pc:cxnChg chg="mod">
          <ac:chgData name="Talbott, Heather" userId="8ebef113-e037-4d89-a70e-4d4fa7ecfcdf" providerId="ADAL" clId="{CCAA125E-0657-40DB-8EF4-36966A9C36FA}" dt="2023-10-04T04:24:58.771" v="157"/>
          <ac:cxnSpMkLst>
            <pc:docMk/>
            <pc:sldMk cId="2528780088" sldId="271"/>
            <ac:cxnSpMk id="10" creationId="{293D5718-4B3E-E2B7-5FAA-633AD98396BE}"/>
          </ac:cxnSpMkLst>
        </pc:cxnChg>
        <pc:cxnChg chg="mod">
          <ac:chgData name="Talbott, Heather" userId="8ebef113-e037-4d89-a70e-4d4fa7ecfcdf" providerId="ADAL" clId="{CCAA125E-0657-40DB-8EF4-36966A9C36FA}" dt="2023-10-04T04:24:58.771" v="157"/>
          <ac:cxnSpMkLst>
            <pc:docMk/>
            <pc:sldMk cId="2528780088" sldId="271"/>
            <ac:cxnSpMk id="16" creationId="{C29FA4CF-8199-43E4-B1EC-497E352D4908}"/>
          </ac:cxnSpMkLst>
        </pc:cxnChg>
        <pc:cxnChg chg="add mod">
          <ac:chgData name="Talbott, Heather" userId="8ebef113-e037-4d89-a70e-4d4fa7ecfcdf" providerId="ADAL" clId="{CCAA125E-0657-40DB-8EF4-36966A9C36FA}" dt="2023-10-04T04:24:58.771" v="157"/>
          <ac:cxnSpMkLst>
            <pc:docMk/>
            <pc:sldMk cId="2528780088" sldId="271"/>
            <ac:cxnSpMk id="17" creationId="{05F224F3-EC10-B2A4-BCDE-DE80AF544233}"/>
          </ac:cxnSpMkLst>
        </pc:cxnChg>
        <pc:cxnChg chg="add mod">
          <ac:chgData name="Talbott, Heather" userId="8ebef113-e037-4d89-a70e-4d4fa7ecfcdf" providerId="ADAL" clId="{CCAA125E-0657-40DB-8EF4-36966A9C36FA}" dt="2023-10-04T04:24:58.771" v="157"/>
          <ac:cxnSpMkLst>
            <pc:docMk/>
            <pc:sldMk cId="2528780088" sldId="271"/>
            <ac:cxnSpMk id="18" creationId="{E89C1DBC-DD66-C12A-97C4-577188167D27}"/>
          </ac:cxnSpMkLst>
        </pc:cxnChg>
        <pc:cxnChg chg="add mod">
          <ac:chgData name="Talbott, Heather" userId="8ebef113-e037-4d89-a70e-4d4fa7ecfcdf" providerId="ADAL" clId="{CCAA125E-0657-40DB-8EF4-36966A9C36FA}" dt="2023-10-04T04:24:58.771" v="157"/>
          <ac:cxnSpMkLst>
            <pc:docMk/>
            <pc:sldMk cId="2528780088" sldId="271"/>
            <ac:cxnSpMk id="19" creationId="{F66510CC-2311-D833-7140-B62E57DEDE3A}"/>
          </ac:cxnSpMkLst>
        </pc:cxnChg>
      </pc:sldChg>
    </pc:docChg>
  </pc:docChgLst>
  <pc:docChgLst>
    <pc:chgData name="Talbott, Heather" userId="8ebef113-e037-4d89-a70e-4d4fa7ecfcdf" providerId="ADAL" clId="{0E7231B2-9E4C-44AD-A569-033BB8CA8E86}"/>
    <pc:docChg chg="undo custSel addSld modSld">
      <pc:chgData name="Talbott, Heather" userId="8ebef113-e037-4d89-a70e-4d4fa7ecfcdf" providerId="ADAL" clId="{0E7231B2-9E4C-44AD-A569-033BB8CA8E86}" dt="2023-10-02T17:42:06.838" v="55"/>
      <pc:docMkLst>
        <pc:docMk/>
      </pc:docMkLst>
      <pc:sldChg chg="add">
        <pc:chgData name="Talbott, Heather" userId="8ebef113-e037-4d89-a70e-4d4fa7ecfcdf" providerId="ADAL" clId="{0E7231B2-9E4C-44AD-A569-033BB8CA8E86}" dt="2023-10-02T16:21:08.708" v="0"/>
        <pc:sldMkLst>
          <pc:docMk/>
          <pc:sldMk cId="2276768856" sldId="259"/>
        </pc:sldMkLst>
      </pc:sldChg>
      <pc:sldChg chg="addSp delSp modSp add mod">
        <pc:chgData name="Talbott, Heather" userId="8ebef113-e037-4d89-a70e-4d4fa7ecfcdf" providerId="ADAL" clId="{0E7231B2-9E4C-44AD-A569-033BB8CA8E86}" dt="2023-10-02T16:26:30.145" v="17" actId="1076"/>
        <pc:sldMkLst>
          <pc:docMk/>
          <pc:sldMk cId="880903585" sldId="260"/>
        </pc:sldMkLst>
        <pc:spChg chg="add mod">
          <ac:chgData name="Talbott, Heather" userId="8ebef113-e037-4d89-a70e-4d4fa7ecfcdf" providerId="ADAL" clId="{0E7231B2-9E4C-44AD-A569-033BB8CA8E86}" dt="2023-10-02T16:25:10.557" v="14" actId="20577"/>
          <ac:spMkLst>
            <pc:docMk/>
            <pc:sldMk cId="880903585" sldId="260"/>
            <ac:spMk id="48" creationId="{415BB356-C9A8-4CF0-89C3-151093B5711C}"/>
          </ac:spMkLst>
        </pc:spChg>
        <pc:picChg chg="add mod">
          <ac:chgData name="Talbott, Heather" userId="8ebef113-e037-4d89-a70e-4d4fa7ecfcdf" providerId="ADAL" clId="{0E7231B2-9E4C-44AD-A569-033BB8CA8E86}" dt="2023-10-02T16:26:30.145" v="17" actId="1076"/>
          <ac:picMkLst>
            <pc:docMk/>
            <pc:sldMk cId="880903585" sldId="260"/>
            <ac:picMk id="9" creationId="{7B78D26B-6ED9-447B-B468-A37E4A02176D}"/>
          </ac:picMkLst>
        </pc:picChg>
        <pc:picChg chg="del mod">
          <ac:chgData name="Talbott, Heather" userId="8ebef113-e037-4d89-a70e-4d4fa7ecfcdf" providerId="ADAL" clId="{0E7231B2-9E4C-44AD-A569-033BB8CA8E86}" dt="2023-10-02T16:24:50.626" v="2" actId="478"/>
          <ac:picMkLst>
            <pc:docMk/>
            <pc:sldMk cId="880903585" sldId="260"/>
            <ac:picMk id="80" creationId="{7DBCAB17-FCFF-4A3F-AB0B-A8AAD8198F7F}"/>
          </ac:picMkLst>
        </pc:picChg>
        <pc:cxnChg chg="add mod">
          <ac:chgData name="Talbott, Heather" userId="8ebef113-e037-4d89-a70e-4d4fa7ecfcdf" providerId="ADAL" clId="{0E7231B2-9E4C-44AD-A569-033BB8CA8E86}" dt="2023-10-02T16:25:06.900" v="7" actId="14100"/>
          <ac:cxnSpMkLst>
            <pc:docMk/>
            <pc:sldMk cId="880903585" sldId="260"/>
            <ac:cxnSpMk id="51" creationId="{660F8622-9A65-40AF-BF58-953CF0CC4A98}"/>
          </ac:cxnSpMkLst>
        </pc:cxnChg>
      </pc:sldChg>
      <pc:sldChg chg="add">
        <pc:chgData name="Talbott, Heather" userId="8ebef113-e037-4d89-a70e-4d4fa7ecfcdf" providerId="ADAL" clId="{0E7231B2-9E4C-44AD-A569-033BB8CA8E86}" dt="2023-10-02T16:21:08.708" v="0"/>
        <pc:sldMkLst>
          <pc:docMk/>
          <pc:sldMk cId="1720572636" sldId="261"/>
        </pc:sldMkLst>
      </pc:sldChg>
      <pc:sldChg chg="add">
        <pc:chgData name="Talbott, Heather" userId="8ebef113-e037-4d89-a70e-4d4fa7ecfcdf" providerId="ADAL" clId="{0E7231B2-9E4C-44AD-A569-033BB8CA8E86}" dt="2023-10-02T16:21:08.708" v="0"/>
        <pc:sldMkLst>
          <pc:docMk/>
          <pc:sldMk cId="3412790907" sldId="262"/>
        </pc:sldMkLst>
      </pc:sldChg>
      <pc:sldChg chg="addSp delSp modSp add mod">
        <pc:chgData name="Talbott, Heather" userId="8ebef113-e037-4d89-a70e-4d4fa7ecfcdf" providerId="ADAL" clId="{0E7231B2-9E4C-44AD-A569-033BB8CA8E86}" dt="2023-10-02T16:29:21.999" v="34"/>
        <pc:sldMkLst>
          <pc:docMk/>
          <pc:sldMk cId="3343983543" sldId="263"/>
        </pc:sldMkLst>
        <pc:spChg chg="mod">
          <ac:chgData name="Talbott, Heather" userId="8ebef113-e037-4d89-a70e-4d4fa7ecfcdf" providerId="ADAL" clId="{0E7231B2-9E4C-44AD-A569-033BB8CA8E86}" dt="2023-10-02T16:29:15.857" v="32" actId="1076"/>
          <ac:spMkLst>
            <pc:docMk/>
            <pc:sldMk cId="3343983543" sldId="263"/>
            <ac:spMk id="13" creationId="{670EFBA5-237F-4A9B-ADD1-55CFE7D19C5B}"/>
          </ac:spMkLst>
        </pc:spChg>
        <pc:picChg chg="add">
          <ac:chgData name="Talbott, Heather" userId="8ebef113-e037-4d89-a70e-4d4fa7ecfcdf" providerId="ADAL" clId="{0E7231B2-9E4C-44AD-A569-033BB8CA8E86}" dt="2023-10-02T16:29:21.999" v="34"/>
          <ac:picMkLst>
            <pc:docMk/>
            <pc:sldMk cId="3343983543" sldId="263"/>
            <ac:picMk id="6" creationId="{B8930283-AD17-40A2-AB28-D11F1A7CD87F}"/>
          </ac:picMkLst>
        </pc:picChg>
        <pc:picChg chg="del">
          <ac:chgData name="Talbott, Heather" userId="8ebef113-e037-4d89-a70e-4d4fa7ecfcdf" providerId="ADAL" clId="{0E7231B2-9E4C-44AD-A569-033BB8CA8E86}" dt="2023-10-02T16:29:18.276" v="33" actId="478"/>
          <ac:picMkLst>
            <pc:docMk/>
            <pc:sldMk cId="3343983543" sldId="263"/>
            <ac:picMk id="40" creationId="{1D2249A4-F404-4294-984A-FAB3E9645A8B}"/>
          </ac:picMkLst>
        </pc:picChg>
        <pc:cxnChg chg="mod">
          <ac:chgData name="Talbott, Heather" userId="8ebef113-e037-4d89-a70e-4d4fa7ecfcdf" providerId="ADAL" clId="{0E7231B2-9E4C-44AD-A569-033BB8CA8E86}" dt="2023-10-02T16:29:12.535" v="31" actId="14100"/>
          <ac:cxnSpMkLst>
            <pc:docMk/>
            <pc:sldMk cId="3343983543" sldId="263"/>
            <ac:cxnSpMk id="19" creationId="{D36BF5AB-05C8-4B77-B39D-35AAC99738E5}"/>
          </ac:cxnSpMkLst>
        </pc:cxnChg>
      </pc:sldChg>
      <pc:sldChg chg="addSp modSp new mod modNotesTx">
        <pc:chgData name="Talbott, Heather" userId="8ebef113-e037-4d89-a70e-4d4fa7ecfcdf" providerId="ADAL" clId="{0E7231B2-9E4C-44AD-A569-033BB8CA8E86}" dt="2023-10-02T17:42:06.838" v="55"/>
        <pc:sldMkLst>
          <pc:docMk/>
          <pc:sldMk cId="184482414" sldId="264"/>
        </pc:sldMkLst>
        <pc:spChg chg="add mod">
          <ac:chgData name="Talbott, Heather" userId="8ebef113-e037-4d89-a70e-4d4fa7ecfcdf" providerId="ADAL" clId="{0E7231B2-9E4C-44AD-A569-033BB8CA8E86}" dt="2023-10-02T17:40:38.179" v="47" actId="1076"/>
          <ac:spMkLst>
            <pc:docMk/>
            <pc:sldMk cId="184482414" sldId="264"/>
            <ac:spMk id="5" creationId="{AE04F550-1E85-401A-90C8-F7B69625A40A}"/>
          </ac:spMkLst>
        </pc:spChg>
        <pc:spChg chg="add mod">
          <ac:chgData name="Talbott, Heather" userId="8ebef113-e037-4d89-a70e-4d4fa7ecfcdf" providerId="ADAL" clId="{0E7231B2-9E4C-44AD-A569-033BB8CA8E86}" dt="2023-10-02T17:40:35.999" v="46" actId="1076"/>
          <ac:spMkLst>
            <pc:docMk/>
            <pc:sldMk cId="184482414" sldId="264"/>
            <ac:spMk id="6" creationId="{A817E88A-D153-4C33-A35F-0355D80505FA}"/>
          </ac:spMkLst>
        </pc:spChg>
        <pc:spChg chg="add mod">
          <ac:chgData name="Talbott, Heather" userId="8ebef113-e037-4d89-a70e-4d4fa7ecfcdf" providerId="ADAL" clId="{0E7231B2-9E4C-44AD-A569-033BB8CA8E86}" dt="2023-10-02T17:40:45.951" v="51" actId="1076"/>
          <ac:spMkLst>
            <pc:docMk/>
            <pc:sldMk cId="184482414" sldId="264"/>
            <ac:spMk id="7" creationId="{82D33E7C-2C9A-4EB5-A7C4-D1C969CD7E14}"/>
          </ac:spMkLst>
        </pc:spChg>
        <pc:picChg chg="add mod">
          <ac:chgData name="Talbott, Heather" userId="8ebef113-e037-4d89-a70e-4d4fa7ecfcdf" providerId="ADAL" clId="{0E7231B2-9E4C-44AD-A569-033BB8CA8E86}" dt="2023-10-02T17:40:18.782" v="41" actId="1076"/>
          <ac:picMkLst>
            <pc:docMk/>
            <pc:sldMk cId="184482414" sldId="264"/>
            <ac:picMk id="3" creationId="{DD957503-B7BD-4D95-A8B3-839791837553}"/>
          </ac:picMkLst>
        </pc:picChg>
        <pc:picChg chg="add mod">
          <ac:chgData name="Talbott, Heather" userId="8ebef113-e037-4d89-a70e-4d4fa7ecfcdf" providerId="ADAL" clId="{0E7231B2-9E4C-44AD-A569-033BB8CA8E86}" dt="2023-10-02T17:41:00.912" v="54" actId="1076"/>
          <ac:picMkLst>
            <pc:docMk/>
            <pc:sldMk cId="184482414" sldId="264"/>
            <ac:picMk id="4" creationId="{81A28929-A6EF-491B-9BFA-FADEA4DA93BA}"/>
          </ac:picMkLst>
        </pc:picChg>
        <pc:picChg chg="add mod">
          <ac:chgData name="Talbott, Heather" userId="8ebef113-e037-4d89-a70e-4d4fa7ecfcdf" providerId="ADAL" clId="{0E7231B2-9E4C-44AD-A569-033BB8CA8E86}" dt="2023-10-02T17:40:51.151" v="52" actId="1076"/>
          <ac:picMkLst>
            <pc:docMk/>
            <pc:sldMk cId="184482414" sldId="264"/>
            <ac:picMk id="1026" creationId="{3FE7CBB7-58A3-487F-8DDA-F415A396B7AE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2T16:04:35.896"/>
    </inkml:context>
    <inkml:brush xml:id="br0">
      <inkml:brushProperty name="width" value="0.07938" units="cm"/>
      <inkml:brushProperty name="height" value="0.07938" units="cm"/>
      <inkml:brushProperty name="ignorePressure" value="1"/>
    </inkml:brush>
  </inkml:definitions>
  <inkml:trace contextRef="#ctx0" brushRef="#br0">10186 0,'-10'9,"-2"-1,-1 0,1 0,-1-1,0-1,-27 9,5-5,-45 6,15-3,-63 8,-85-13,208-7,5 0,9 4,-7-5,-1 1,1-1,-1 1,1 0,0 0,-1 0,0 0,1 0,-1 0,0 0,1 0,1 3,-2 3,0 0,-1 0,0 0,-1 1,1-1,-3 10,-1 10,-3 83,1 3,-34 182,-41-15,1-4,60-190,-46 132,56-192,-1-1,-1 0,-1-1,-2 0,0-1,-1-1,-2 0,0-2,-29 27,-24 9,-17 14,74-57,1 1,0 0,-21 31,15-12,1 2,2 0,2 1,-12 44,-32 76,45-130,-2 0,-1-1,-32 39,-68 63,82-91,-346 331,324-321,-2-3,-101 56,-39 28,113-61,-33 23,90-70,-1-1,-44 19,-30 6,39-18,2 3,-71 43,55-21,-7 6,-93 44,175-98,-315 144,256-123,-115 25,31-10,111-27,1 2,-37 18,-20 18,-77 36,-193 90,311-151,-1-2,-1-3,-1-1,-80 14,-224 18,31-33,28-2,218-8,-418 46,296-30,-84 14,-81 16,87-15,166-20,-273 56,285-52,-130 11,-53 11,225-34,0-3,-104 0,36-3,81-2,-167 7,187-9,-9 0,0 0,-1 3,-56 11,91-13,-1 0,1 0,0 1,0-1,0 1,0 0,0 0,0-1,0 1,1 0,-1 1,1-1,-1 0,1 0,0 1,0-1,0 1,-2 4,-1 7,-6 28,10-40,-6 36,1 0,2 56,11 77,-7-159,0 23,3 0,1 0,14 54,-18-85,-1-11,3-3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4:13:38.3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1 507 24575,'0'-1'0,"1"-1"0,-1 1 0,1-1 0,-1 1 0,1-1 0,0 1 0,-1 0 0,1-1 0,0 1 0,0 0 0,0 0 0,0-1 0,0 1 0,0 0 0,0 0 0,1 0 0,-1 0 0,0 1 0,1-1 0,-1 0 0,2 0 0,37-16 0,-29 13 0,109-47 0,59-22 0,-150 65 0,0 2 0,0 1 0,1 1 0,57 0 0,-3 0 0,34-7 0,183-40 0,-2-11 0,-250 54 0,174-20 0,76-23 0,-272 46 0,23-6 0,207-36 0,-82 27 0,-129 15 0,-1 1 0,0 3 0,1 1 0,-1 2 0,1 3 0,-1 1 0,-1 2 0,48 16 0,-90-23 0,1 1 0,-1-1 0,1 1 0,-1 0 0,0 0 0,0-1 0,0 2 0,0-1 0,0 0 0,0 0 0,0 1 0,-1-1 0,1 1 0,-1-1 0,0 1 0,0 0 0,0-1 0,0 1 0,0 0 0,-1 0 0,1 0 0,-1-1 0,1 1 0,-1 0 0,0 3 0,1 14 0,-1 0 0,-4 28 0,3-39 0,-1 6 0,-1 0 0,-1-1 0,-1 1 0,0-1 0,0 0 0,-2-1 0,1 1 0,-2-1 0,0-1 0,-11 15 0,-4-4 0,0-2 0,-2-1 0,0 0 0,-1-2 0,-1-1 0,-50 24 0,5-4 0,-123 44 0,127-65 58,54-14-343,0 1 1,0 1-1,0 0 0,-26 11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4:13:39.4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0 24575,'-2'0'0,"-1"0"0,-3 2 0,-1-1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4:13:40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0 24575,'-1'0'0,"-3"0"0,0 2 0,-1 0 0,-1 0 0,1 1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4:14:02.5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1802 0 24575,'-12'2'0,"0"0"0,0 1 0,0 0 0,1 1 0,-1 1 0,1 0 0,-15 8 0,-16 7 0,-18 6 0,0 3 0,-73 48 0,-78 78 0,118-84 0,-135 123 0,-61 65 0,30-13 0,226-215 0,1 2 0,2 2 0,1 0 0,-33 55 0,-67 155-1365,126-239-5461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F2583-56E3-410C-99FB-52C966B62F2D}" type="datetimeFigureOut">
              <a:rPr lang="en-US" smtClean="0"/>
              <a:t>2023-10-03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B1D23-3B45-4307-8802-F500FBAC1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5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https://sketchplanations.com/biceps-triceps-quadriceps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6B1D23-3B45-4307-8802-F500FBAC1E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55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B9BD5-6642-2E59-9D5B-7D45B5D28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7AFBF1-DF6F-2095-3852-FDD1535DA7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08134-6DD0-D7AF-4677-BEB002EE1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5E7-BAC8-4156-AC2C-121D10DC0EA9}" type="datetimeFigureOut">
              <a:rPr lang="en-US" smtClean="0"/>
              <a:t>2023-10-03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CCAFD-5193-48D5-B9BC-B25340735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5FACD-A77F-9596-F9FF-19C814F5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89E0-799F-4174-89AC-9354E1EA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8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BB8ED-8E0D-A535-D5B9-50509BEA1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21F5AF-A724-8126-949E-2D742485FF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2CF4C-D164-2011-8180-4474E3B6E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5E7-BAC8-4156-AC2C-121D10DC0EA9}" type="datetimeFigureOut">
              <a:rPr lang="en-US" smtClean="0"/>
              <a:t>2023-10-03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27FB9-AE88-3D8C-242E-692B3B310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ABC89-2FE7-44A6-C1F2-2CE1A7EB8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89E0-799F-4174-89AC-9354E1EA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2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1E09ED-4D4A-2492-2240-78DAA2F2A9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8E578D-62A1-C8AA-D1FB-4CBCC46C7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0F134-AD1E-3A2A-A889-871F712D4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5E7-BAC8-4156-AC2C-121D10DC0EA9}" type="datetimeFigureOut">
              <a:rPr lang="en-US" smtClean="0"/>
              <a:t>2023-10-03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B7DCE-96E5-5C52-F4BF-D5CF1A68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EA6BE-BFF6-A037-13E8-3FE8C4F4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89E0-799F-4174-89AC-9354E1EA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80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7C06D-17A9-482A-DF95-D594E9D2F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0ECF7-FE89-142B-BD81-2C366BC69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0E768-EC2B-2DA1-9539-9C458B182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5E7-BAC8-4156-AC2C-121D10DC0EA9}" type="datetimeFigureOut">
              <a:rPr lang="en-US" smtClean="0"/>
              <a:t>2023-10-03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CB0A9-B32D-841D-EB3D-3F79D7D63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14BED-AEF3-60F6-CD66-07A4737EE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89E0-799F-4174-89AC-9354E1EA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28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AB20C-F3B2-1821-3BF4-A47230EF9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9EBC5-AA35-CBFB-2DE9-D6EDB73D3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BCE0B-1144-98D2-6081-F77C51446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5E7-BAC8-4156-AC2C-121D10DC0EA9}" type="datetimeFigureOut">
              <a:rPr lang="en-US" smtClean="0"/>
              <a:t>2023-10-03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8384B-CA0C-2297-A9AE-986181FF7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ECD7C-8BCB-3164-53AA-D94B49689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89E0-799F-4174-89AC-9354E1EA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11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169BD-1E87-8F7C-547F-C4CA2C79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C661B-4E79-5ABA-B9A3-67624823D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9C8BB5-AB05-5D1C-CC67-68EEB3DD8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A7DB1-7B11-B747-6298-BC95B3B0B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5E7-BAC8-4156-AC2C-121D10DC0EA9}" type="datetimeFigureOut">
              <a:rPr lang="en-US" smtClean="0"/>
              <a:t>2023-10-03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7F90B-2187-F91B-B78A-D79750965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A2EB0-F36C-7022-9707-FB2F06778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89E0-799F-4174-89AC-9354E1EA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29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54E82-ABF7-BD73-1DFA-04CD037DC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F9F35-AF39-0A32-54B7-DA7AF5BCB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42BE9-06E6-9BCB-A9F1-7B8849C8F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AB583E-9003-C877-7AC0-D262276CD4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19A433-64E4-DBBC-3161-986C4A16A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FFCD50-B4F6-68C9-3BF5-ACBB19F8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5E7-BAC8-4156-AC2C-121D10DC0EA9}" type="datetimeFigureOut">
              <a:rPr lang="en-US" smtClean="0"/>
              <a:t>2023-10-03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46B4B4-97DB-10A3-463B-87DF8C8AB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CFB96A-351E-0E8C-F9B2-0D2E696C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89E0-799F-4174-89AC-9354E1EA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87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120A5-BA30-727A-5E10-C809E158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2A2CCE-FE42-BC2F-9E61-2D266BF59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5E7-BAC8-4156-AC2C-121D10DC0EA9}" type="datetimeFigureOut">
              <a:rPr lang="en-US" smtClean="0"/>
              <a:t>2023-10-03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74D508-64B5-2A75-9661-45560BC5B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4DF4A-2D81-8426-647A-B9C4F8A65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89E0-799F-4174-89AC-9354E1EA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16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AFDCEC-172C-2C77-102B-F360362D1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5E7-BAC8-4156-AC2C-121D10DC0EA9}" type="datetimeFigureOut">
              <a:rPr lang="en-US" smtClean="0"/>
              <a:t>2023-10-03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E709C4-7273-9714-446C-0891E4AE2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F82F6-5028-E6A1-CFC7-792AEE0EC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89E0-799F-4174-89AC-9354E1EA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58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1D91-5327-60B7-6EC4-87495ECCC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103E-397B-077E-E4C8-D04F03144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89A6D-9DB8-8319-C72E-2C5C8770A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373A6-D623-0026-573B-D2585BBD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5E7-BAC8-4156-AC2C-121D10DC0EA9}" type="datetimeFigureOut">
              <a:rPr lang="en-US" smtClean="0"/>
              <a:t>2023-10-03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0C8103-CC13-ED5D-37CB-84D02D50D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64725-70B1-9273-CAB7-E5B42531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89E0-799F-4174-89AC-9354E1EA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58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FF67-226B-7B29-BC4E-BA88C376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6E7974-813E-3817-E84E-FE5E012D0F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2E824-02E2-DBBF-3E81-0A2979941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F5E1E-D729-760F-0B1F-55D9902F1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5E7-BAC8-4156-AC2C-121D10DC0EA9}" type="datetimeFigureOut">
              <a:rPr lang="en-US" smtClean="0"/>
              <a:t>2023-10-03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278262-CE54-B2DF-557B-43A2961FB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72AA7-D7EF-DBA7-85AC-6CA4C36E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689E0-799F-4174-89AC-9354E1EA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6E87D1-B2B6-3233-8590-EEEA2A00F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34556-F046-5128-3643-022A833F8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7D749-61B8-0468-01FD-8D5C39DA02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055E7-BAC8-4156-AC2C-121D10DC0EA9}" type="datetimeFigureOut">
              <a:rPr lang="en-US" smtClean="0"/>
              <a:t>2023-10-03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FE6A7-FA9E-8A00-DF79-CFF54A0A9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C29F8-41FD-0D25-27E1-FC0AC1F6D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689E0-799F-4174-89AC-9354E1EA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13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customXml" Target="../ink/ink3.xml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 descr="pap15_fig_10_03.jpg">
            <a:extLst>
              <a:ext uri="{FF2B5EF4-FFF2-40B4-BE49-F238E27FC236}">
                <a16:creationId xmlns:a16="http://schemas.microsoft.com/office/drawing/2014/main" id="{27FB1A94-3E2E-4538-9144-5E9239BEF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764" b="17858"/>
          <a:stretch/>
        </p:blipFill>
        <p:spPr>
          <a:xfrm>
            <a:off x="851325" y="5131285"/>
            <a:ext cx="5877956" cy="1323148"/>
          </a:xfrm>
          <a:prstGeom prst="rect">
            <a:avLst/>
          </a:prstGeom>
        </p:spPr>
      </p:pic>
      <p:pic>
        <p:nvPicPr>
          <p:cNvPr id="4" name="Picture 3" descr="pap15_tabfig_10_01.jpg">
            <a:extLst>
              <a:ext uri="{FF2B5EF4-FFF2-40B4-BE49-F238E27FC236}">
                <a16:creationId xmlns:a16="http://schemas.microsoft.com/office/drawing/2014/main" id="{BB3D662C-489B-479A-8E42-F659DA9C3C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65" r="8732" b="55208"/>
          <a:stretch/>
        </p:blipFill>
        <p:spPr>
          <a:xfrm>
            <a:off x="897970" y="240888"/>
            <a:ext cx="5732360" cy="1462797"/>
          </a:xfrm>
          <a:prstGeom prst="rect">
            <a:avLst/>
          </a:prstGeom>
        </p:spPr>
      </p:pic>
      <p:pic>
        <p:nvPicPr>
          <p:cNvPr id="5" name="Picture 4" descr="pap15_fig_10_03.jpg">
            <a:extLst>
              <a:ext uri="{FF2B5EF4-FFF2-40B4-BE49-F238E27FC236}">
                <a16:creationId xmlns:a16="http://schemas.microsoft.com/office/drawing/2014/main" id="{5E3190E3-857C-45AD-AA5E-5EA4033B5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16" b="63797"/>
          <a:stretch/>
        </p:blipFill>
        <p:spPr>
          <a:xfrm>
            <a:off x="848080" y="2991291"/>
            <a:ext cx="5877956" cy="1377869"/>
          </a:xfrm>
          <a:prstGeom prst="rect">
            <a:avLst/>
          </a:prstGeom>
        </p:spPr>
      </p:pic>
      <p:cxnSp>
        <p:nvCxnSpPr>
          <p:cNvPr id="6" name="Straight Connector 75">
            <a:extLst>
              <a:ext uri="{FF2B5EF4-FFF2-40B4-BE49-F238E27FC236}">
                <a16:creationId xmlns:a16="http://schemas.microsoft.com/office/drawing/2014/main" id="{0948CAD1-0D80-4436-A794-667FD794E62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467188" y="417872"/>
            <a:ext cx="439317" cy="40267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" name="Straight Connector 75">
            <a:extLst>
              <a:ext uri="{FF2B5EF4-FFF2-40B4-BE49-F238E27FC236}">
                <a16:creationId xmlns:a16="http://schemas.microsoft.com/office/drawing/2014/main" id="{DE2548F4-4425-4D53-AB99-B037139C449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590281" y="2703873"/>
            <a:ext cx="439317" cy="40267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" name="Straight Connector 75">
            <a:extLst>
              <a:ext uri="{FF2B5EF4-FFF2-40B4-BE49-F238E27FC236}">
                <a16:creationId xmlns:a16="http://schemas.microsoft.com/office/drawing/2014/main" id="{A408B037-41D2-462F-97C5-F4409754001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265848" y="4945913"/>
            <a:ext cx="439317" cy="40267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" name="Straight Connector 75">
            <a:extLst>
              <a:ext uri="{FF2B5EF4-FFF2-40B4-BE49-F238E27FC236}">
                <a16:creationId xmlns:a16="http://schemas.microsoft.com/office/drawing/2014/main" id="{6D76D535-514E-471E-A500-41D7FE92A79E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265466" y="417872"/>
            <a:ext cx="439317" cy="40267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" name="Straight Connector 75">
            <a:extLst>
              <a:ext uri="{FF2B5EF4-FFF2-40B4-BE49-F238E27FC236}">
                <a16:creationId xmlns:a16="http://schemas.microsoft.com/office/drawing/2014/main" id="{6ED4C832-907F-4957-91CA-2CF6A442490C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984112" y="2703873"/>
            <a:ext cx="439317" cy="40267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" name="Straight Connector 75">
            <a:extLst>
              <a:ext uri="{FF2B5EF4-FFF2-40B4-BE49-F238E27FC236}">
                <a16:creationId xmlns:a16="http://schemas.microsoft.com/office/drawing/2014/main" id="{17073CE0-D8D8-489F-A4E7-44DD06AEDF5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386791" y="4945914"/>
            <a:ext cx="439317" cy="40267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" name="Straight Connector 75">
            <a:extLst>
              <a:ext uri="{FF2B5EF4-FFF2-40B4-BE49-F238E27FC236}">
                <a16:creationId xmlns:a16="http://schemas.microsoft.com/office/drawing/2014/main" id="{3400234D-2F03-458E-9B1C-25E472EA91D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343152" y="356327"/>
            <a:ext cx="439317" cy="40267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3" name="Straight Connector 75">
            <a:extLst>
              <a:ext uri="{FF2B5EF4-FFF2-40B4-BE49-F238E27FC236}">
                <a16:creationId xmlns:a16="http://schemas.microsoft.com/office/drawing/2014/main" id="{8045009D-3990-4432-9071-1D866553AB7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287197" y="2703874"/>
            <a:ext cx="439317" cy="40267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" name="Straight Connector 75">
            <a:extLst>
              <a:ext uri="{FF2B5EF4-FFF2-40B4-BE49-F238E27FC236}">
                <a16:creationId xmlns:a16="http://schemas.microsoft.com/office/drawing/2014/main" id="{6C0DA653-96EF-418F-ACE2-A279920B8526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326320" y="4945913"/>
            <a:ext cx="439317" cy="40267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sp>
        <p:nvSpPr>
          <p:cNvPr id="15" name="Left Bracket 24">
            <a:extLst>
              <a:ext uri="{FF2B5EF4-FFF2-40B4-BE49-F238E27FC236}">
                <a16:creationId xmlns:a16="http://schemas.microsoft.com/office/drawing/2014/main" id="{2F150CA1-35B1-4321-8240-D39BFD894FB6}"/>
              </a:ext>
            </a:extLst>
          </p:cNvPr>
          <p:cNvSpPr>
            <a:spLocks/>
          </p:cNvSpPr>
          <p:nvPr/>
        </p:nvSpPr>
        <p:spPr bwMode="auto">
          <a:xfrm rot="16200000">
            <a:off x="1817403" y="998093"/>
            <a:ext cx="101931" cy="1626577"/>
          </a:xfrm>
          <a:prstGeom prst="leftBracket">
            <a:avLst>
              <a:gd name="adj" fmla="val 8358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2000">
              <a:latin typeface="+mj-lt"/>
            </a:endParaRPr>
          </a:p>
        </p:txBody>
      </p:sp>
      <p:sp>
        <p:nvSpPr>
          <p:cNvPr id="18" name="Left Bracket 24">
            <a:extLst>
              <a:ext uri="{FF2B5EF4-FFF2-40B4-BE49-F238E27FC236}">
                <a16:creationId xmlns:a16="http://schemas.microsoft.com/office/drawing/2014/main" id="{10FA411A-59D2-4301-B388-016ABA79887C}"/>
              </a:ext>
            </a:extLst>
          </p:cNvPr>
          <p:cNvSpPr>
            <a:spLocks/>
          </p:cNvSpPr>
          <p:nvPr/>
        </p:nvSpPr>
        <p:spPr bwMode="auto">
          <a:xfrm rot="16200000">
            <a:off x="5635498" y="970200"/>
            <a:ext cx="101931" cy="1626577"/>
          </a:xfrm>
          <a:prstGeom prst="leftBracket">
            <a:avLst>
              <a:gd name="adj" fmla="val 8358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2000"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9D570DC-905B-4EE5-B937-C35F70538EAF}"/>
              </a:ext>
            </a:extLst>
          </p:cNvPr>
          <p:cNvGrpSpPr/>
          <p:nvPr/>
        </p:nvGrpSpPr>
        <p:grpSpPr>
          <a:xfrm>
            <a:off x="1485506" y="3754315"/>
            <a:ext cx="747740" cy="187989"/>
            <a:chOff x="5610598" y="1888430"/>
            <a:chExt cx="1131086" cy="158330"/>
          </a:xfrm>
          <a:effectLst>
            <a:outerShdw blurRad="25400" dist="12700" dir="2700000">
              <a:srgbClr val="FFFFFF"/>
            </a:outerShdw>
          </a:effectLst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441162A-6BBD-4135-901F-8CD29C51569F}"/>
                </a:ext>
              </a:extLst>
            </p:cNvPr>
            <p:cNvCxnSpPr/>
            <p:nvPr/>
          </p:nvCxnSpPr>
          <p:spPr bwMode="auto">
            <a:xfrm>
              <a:off x="5620780" y="1973612"/>
              <a:ext cx="1111250" cy="1588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25400" dir="2700000">
                <a:srgbClr val="FFFFFF">
                  <a:alpha val="43000"/>
                </a:srgbClr>
              </a:outerShdw>
            </a:effectLst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F693615-A30C-4750-A963-EF3E50376A90}"/>
                </a:ext>
              </a:extLst>
            </p:cNvPr>
            <p:cNvCxnSpPr/>
            <p:nvPr/>
          </p:nvCxnSpPr>
          <p:spPr bwMode="auto">
            <a:xfrm rot="16200000" flipH="1">
              <a:off x="6643736" y="1948812"/>
              <a:ext cx="155365" cy="4053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B1EF885-55E1-4474-9728-4A60B02F5759}"/>
                </a:ext>
              </a:extLst>
            </p:cNvPr>
            <p:cNvCxnSpPr/>
            <p:nvPr/>
          </p:nvCxnSpPr>
          <p:spPr bwMode="auto">
            <a:xfrm rot="16200000" flipH="1">
              <a:off x="5553181" y="1945847"/>
              <a:ext cx="155365" cy="4053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D09B88-2D07-4F25-A2EB-111E78C71A90}"/>
              </a:ext>
            </a:extLst>
          </p:cNvPr>
          <p:cNvGrpSpPr/>
          <p:nvPr/>
        </p:nvGrpSpPr>
        <p:grpSpPr>
          <a:xfrm>
            <a:off x="2246743" y="3959574"/>
            <a:ext cx="2545065" cy="240792"/>
            <a:chOff x="5610599" y="1867728"/>
            <a:chExt cx="1131085" cy="198926"/>
          </a:xfrm>
          <a:effectLst>
            <a:outerShdw blurRad="25400" dist="12700" dir="2700000">
              <a:srgbClr val="FFFFFF"/>
            </a:outerShdw>
          </a:effectLst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56DA067-88BE-488C-892B-EBE3F91A4D4C}"/>
                </a:ext>
              </a:extLst>
            </p:cNvPr>
            <p:cNvCxnSpPr/>
            <p:nvPr/>
          </p:nvCxnSpPr>
          <p:spPr bwMode="auto">
            <a:xfrm>
              <a:off x="5620780" y="1973612"/>
              <a:ext cx="1111250" cy="1588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25400" dir="2700000">
                <a:srgbClr val="FFFFFF">
                  <a:alpha val="43000"/>
                </a:srgbClr>
              </a:outerShdw>
            </a:effectLst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2FDC8C9-1748-45F2-9B09-3D1A62D386CB}"/>
                </a:ext>
              </a:extLst>
            </p:cNvPr>
            <p:cNvCxnSpPr/>
            <p:nvPr/>
          </p:nvCxnSpPr>
          <p:spPr bwMode="auto">
            <a:xfrm rot="16200000" flipH="1">
              <a:off x="6641184" y="1946259"/>
              <a:ext cx="179031" cy="2196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C194094-F52D-4065-AF97-FA2A20CD0E8F}"/>
                </a:ext>
              </a:extLst>
            </p:cNvPr>
            <p:cNvCxnSpPr/>
            <p:nvPr/>
          </p:nvCxnSpPr>
          <p:spPr bwMode="auto">
            <a:xfrm rot="16200000" flipH="1">
              <a:off x="5528186" y="1970844"/>
              <a:ext cx="178223" cy="1339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7DCF9A-4251-4817-A05A-8EFB515A5CC6}"/>
              </a:ext>
            </a:extLst>
          </p:cNvPr>
          <p:cNvGrpSpPr/>
          <p:nvPr/>
        </p:nvGrpSpPr>
        <p:grpSpPr>
          <a:xfrm>
            <a:off x="4732692" y="3666392"/>
            <a:ext cx="953772" cy="251677"/>
            <a:chOff x="5610598" y="1888430"/>
            <a:chExt cx="1131086" cy="158330"/>
          </a:xfrm>
          <a:effectLst>
            <a:outerShdw blurRad="25400" dist="12700" dir="2700000">
              <a:srgbClr val="FFFFFF"/>
            </a:outerShdw>
          </a:effectLst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F178984-9587-4C43-83B8-4824D98C1F87}"/>
                </a:ext>
              </a:extLst>
            </p:cNvPr>
            <p:cNvCxnSpPr/>
            <p:nvPr/>
          </p:nvCxnSpPr>
          <p:spPr bwMode="auto">
            <a:xfrm>
              <a:off x="5620780" y="1973612"/>
              <a:ext cx="1111250" cy="1588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25400" dir="2700000">
                <a:srgbClr val="FFFFFF">
                  <a:alpha val="43000"/>
                </a:srgbClr>
              </a:outerShdw>
            </a:effectLst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2E3AE3B-CC41-4102-8539-771171822C01}"/>
                </a:ext>
              </a:extLst>
            </p:cNvPr>
            <p:cNvCxnSpPr/>
            <p:nvPr/>
          </p:nvCxnSpPr>
          <p:spPr bwMode="auto">
            <a:xfrm rot="16200000" flipH="1">
              <a:off x="6643736" y="1948812"/>
              <a:ext cx="155365" cy="4053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4C931D2-EC20-4A6D-AEE9-3956B430ADDF}"/>
                </a:ext>
              </a:extLst>
            </p:cNvPr>
            <p:cNvCxnSpPr/>
            <p:nvPr/>
          </p:nvCxnSpPr>
          <p:spPr bwMode="auto">
            <a:xfrm rot="16200000" flipH="1">
              <a:off x="5553181" y="1945847"/>
              <a:ext cx="155365" cy="4053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7" name="Straight Connector 115">
            <a:extLst>
              <a:ext uri="{FF2B5EF4-FFF2-40B4-BE49-F238E27FC236}">
                <a16:creationId xmlns:a16="http://schemas.microsoft.com/office/drawing/2014/main" id="{9A6D44E2-3917-46F3-AD09-ECB4C58CEAC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308175" y="6185175"/>
            <a:ext cx="146286" cy="2544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8" name="Straight Connector 116">
            <a:extLst>
              <a:ext uri="{FF2B5EF4-FFF2-40B4-BE49-F238E27FC236}">
                <a16:creationId xmlns:a16="http://schemas.microsoft.com/office/drawing/2014/main" id="{B7C86EA0-10A7-48CB-B176-9EDE37E344E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353969" y="6185175"/>
            <a:ext cx="146286" cy="2544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9" name="Straight Connector 117">
            <a:extLst>
              <a:ext uri="{FF2B5EF4-FFF2-40B4-BE49-F238E27FC236}">
                <a16:creationId xmlns:a16="http://schemas.microsoft.com/office/drawing/2014/main" id="{A8DCD22C-8E1D-4838-AE8A-910043F91898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059634" y="6185175"/>
            <a:ext cx="146286" cy="2544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0" name="Straight Connector 118">
            <a:extLst>
              <a:ext uri="{FF2B5EF4-FFF2-40B4-BE49-F238E27FC236}">
                <a16:creationId xmlns:a16="http://schemas.microsoft.com/office/drawing/2014/main" id="{33A8A703-9EBC-46F2-99B5-A5E1B53CDB7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105430" y="6185175"/>
            <a:ext cx="146286" cy="2544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" name="Straight Connector 125">
            <a:extLst>
              <a:ext uri="{FF2B5EF4-FFF2-40B4-BE49-F238E27FC236}">
                <a16:creationId xmlns:a16="http://schemas.microsoft.com/office/drawing/2014/main" id="{9B9ACD9A-7229-4511-B153-E47C39A62E3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426547" y="6180880"/>
            <a:ext cx="2709940" cy="10826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2" name="Straight Arrow Connector 127">
            <a:extLst>
              <a:ext uri="{FF2B5EF4-FFF2-40B4-BE49-F238E27FC236}">
                <a16:creationId xmlns:a16="http://schemas.microsoft.com/office/drawing/2014/main" id="{DC3B41F8-AEA1-410F-8E49-F81521E981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82283" y="6180880"/>
            <a:ext cx="1253686" cy="10824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3" name="Straight Arrow Connector 129">
            <a:extLst>
              <a:ext uri="{FF2B5EF4-FFF2-40B4-BE49-F238E27FC236}">
                <a16:creationId xmlns:a16="http://schemas.microsoft.com/office/drawing/2014/main" id="{162F6D93-661F-47C3-BFB7-5B74A581A2E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160585" y="6191704"/>
            <a:ext cx="1210233" cy="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5" name="Left Bracket 24">
            <a:extLst>
              <a:ext uri="{FF2B5EF4-FFF2-40B4-BE49-F238E27FC236}">
                <a16:creationId xmlns:a16="http://schemas.microsoft.com/office/drawing/2014/main" id="{C4AB3DE0-5F09-40F7-B3A3-F32F25890B99}"/>
              </a:ext>
            </a:extLst>
          </p:cNvPr>
          <p:cNvSpPr>
            <a:spLocks/>
          </p:cNvSpPr>
          <p:nvPr/>
        </p:nvSpPr>
        <p:spPr bwMode="auto">
          <a:xfrm rot="16200000">
            <a:off x="3763646" y="722324"/>
            <a:ext cx="78571" cy="2140486"/>
          </a:xfrm>
          <a:prstGeom prst="leftBracket">
            <a:avLst>
              <a:gd name="adj" fmla="val 8358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2000">
              <a:latin typeface="+mj-lt"/>
            </a:endParaRPr>
          </a:p>
        </p:txBody>
      </p:sp>
      <p:sp>
        <p:nvSpPr>
          <p:cNvPr id="56" name="Left Bracket 24">
            <a:extLst>
              <a:ext uri="{FF2B5EF4-FFF2-40B4-BE49-F238E27FC236}">
                <a16:creationId xmlns:a16="http://schemas.microsoft.com/office/drawing/2014/main" id="{2084BD62-A9E3-4AAC-B2A5-DDE7CBC1D1A3}"/>
              </a:ext>
            </a:extLst>
          </p:cNvPr>
          <p:cNvSpPr>
            <a:spLocks/>
          </p:cNvSpPr>
          <p:nvPr/>
        </p:nvSpPr>
        <p:spPr bwMode="auto">
          <a:xfrm rot="16200000">
            <a:off x="3690393" y="1665907"/>
            <a:ext cx="95486" cy="753329"/>
          </a:xfrm>
          <a:prstGeom prst="leftBracket">
            <a:avLst>
              <a:gd name="adj" fmla="val 8358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2000">
              <a:latin typeface="+mj-lt"/>
            </a:endParaRPr>
          </a:p>
        </p:txBody>
      </p:sp>
      <p:sp>
        <p:nvSpPr>
          <p:cNvPr id="57" name="Left Bracket 24">
            <a:extLst>
              <a:ext uri="{FF2B5EF4-FFF2-40B4-BE49-F238E27FC236}">
                <a16:creationId xmlns:a16="http://schemas.microsoft.com/office/drawing/2014/main" id="{9DA5AF48-267C-40CD-9121-BBB7C42959E5}"/>
              </a:ext>
            </a:extLst>
          </p:cNvPr>
          <p:cNvSpPr>
            <a:spLocks/>
          </p:cNvSpPr>
          <p:nvPr/>
        </p:nvSpPr>
        <p:spPr bwMode="auto">
          <a:xfrm rot="16200000">
            <a:off x="3712612" y="5727358"/>
            <a:ext cx="109467" cy="1240033"/>
          </a:xfrm>
          <a:prstGeom prst="leftBracket">
            <a:avLst>
              <a:gd name="adj" fmla="val 8358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2000">
              <a:latin typeface="+mj-lt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C060D95-6E13-465C-B78B-654F1D15B46D}"/>
              </a:ext>
            </a:extLst>
          </p:cNvPr>
          <p:cNvGrpSpPr/>
          <p:nvPr/>
        </p:nvGrpSpPr>
        <p:grpSpPr>
          <a:xfrm>
            <a:off x="2931646" y="3466426"/>
            <a:ext cx="1236898" cy="279502"/>
            <a:chOff x="5610598" y="1888430"/>
            <a:chExt cx="1131086" cy="158330"/>
          </a:xfrm>
          <a:effectLst>
            <a:outerShdw blurRad="25400" dist="12700" dir="2700000">
              <a:srgbClr val="FFFFFF"/>
            </a:outerShdw>
          </a:effectLst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0B5076A-B5CB-4780-8560-18A7417D71D1}"/>
                </a:ext>
              </a:extLst>
            </p:cNvPr>
            <p:cNvCxnSpPr/>
            <p:nvPr/>
          </p:nvCxnSpPr>
          <p:spPr bwMode="auto">
            <a:xfrm>
              <a:off x="5620780" y="1973612"/>
              <a:ext cx="1111250" cy="1588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25400" dir="2700000">
                <a:srgbClr val="FFFFFF">
                  <a:alpha val="43000"/>
                </a:srgbClr>
              </a:outerShdw>
            </a:effectLst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769F5FC-D2D7-403D-931F-A72829C20CF1}"/>
                </a:ext>
              </a:extLst>
            </p:cNvPr>
            <p:cNvCxnSpPr/>
            <p:nvPr/>
          </p:nvCxnSpPr>
          <p:spPr bwMode="auto">
            <a:xfrm rot="16200000" flipH="1">
              <a:off x="6643736" y="1948812"/>
              <a:ext cx="155365" cy="4053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39E6846-E74D-4E62-B7E4-41F2CD60EAFA}"/>
                </a:ext>
              </a:extLst>
            </p:cNvPr>
            <p:cNvCxnSpPr/>
            <p:nvPr/>
          </p:nvCxnSpPr>
          <p:spPr bwMode="auto">
            <a:xfrm rot="16200000" flipH="1">
              <a:off x="5553181" y="1945847"/>
              <a:ext cx="155365" cy="4053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2" name="Text Box 4">
            <a:extLst>
              <a:ext uri="{FF2B5EF4-FFF2-40B4-BE49-F238E27FC236}">
                <a16:creationId xmlns:a16="http://schemas.microsoft.com/office/drawing/2014/main" id="{094C667E-9977-4288-90E8-B39675185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404" y="95846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A</a:t>
            </a:r>
          </a:p>
        </p:txBody>
      </p:sp>
      <p:sp>
        <p:nvSpPr>
          <p:cNvPr id="63" name="Text Box 4">
            <a:extLst>
              <a:ext uri="{FF2B5EF4-FFF2-40B4-BE49-F238E27FC236}">
                <a16:creationId xmlns:a16="http://schemas.microsoft.com/office/drawing/2014/main" id="{74AA5A8C-356C-4076-A18A-E934B9ED1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0672" y="115186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A</a:t>
            </a:r>
          </a:p>
        </p:txBody>
      </p:sp>
      <p:sp>
        <p:nvSpPr>
          <p:cNvPr id="64" name="Text Box 4">
            <a:extLst>
              <a:ext uri="{FF2B5EF4-FFF2-40B4-BE49-F238E27FC236}">
                <a16:creationId xmlns:a16="http://schemas.microsoft.com/office/drawing/2014/main" id="{47719249-F697-452D-AF24-26CE3D6D3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9203" y="2426507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A</a:t>
            </a:r>
          </a:p>
        </p:txBody>
      </p:sp>
      <p:sp>
        <p:nvSpPr>
          <p:cNvPr id="65" name="Text Box 4">
            <a:extLst>
              <a:ext uri="{FF2B5EF4-FFF2-40B4-BE49-F238E27FC236}">
                <a16:creationId xmlns:a16="http://schemas.microsoft.com/office/drawing/2014/main" id="{86A02BB4-D650-423B-BE8B-93D521107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2645" y="2474180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A</a:t>
            </a:r>
          </a:p>
        </p:txBody>
      </p:sp>
      <p:sp>
        <p:nvSpPr>
          <p:cNvPr id="66" name="Text Box 4">
            <a:extLst>
              <a:ext uri="{FF2B5EF4-FFF2-40B4-BE49-F238E27FC236}">
                <a16:creationId xmlns:a16="http://schemas.microsoft.com/office/drawing/2014/main" id="{2D8DD03A-EE0C-4EB2-A295-C26411219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039" y="4680117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A</a:t>
            </a:r>
          </a:p>
        </p:txBody>
      </p:sp>
      <p:sp>
        <p:nvSpPr>
          <p:cNvPr id="67" name="Text Box 4">
            <a:extLst>
              <a:ext uri="{FF2B5EF4-FFF2-40B4-BE49-F238E27FC236}">
                <a16:creationId xmlns:a16="http://schemas.microsoft.com/office/drawing/2014/main" id="{C92A7C86-CE27-494A-A1AF-6A9262942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3976" y="4707311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B</a:t>
            </a:r>
          </a:p>
        </p:txBody>
      </p:sp>
      <p:sp>
        <p:nvSpPr>
          <p:cNvPr id="68" name="Text Box 4">
            <a:extLst>
              <a:ext uri="{FF2B5EF4-FFF2-40B4-BE49-F238E27FC236}">
                <a16:creationId xmlns:a16="http://schemas.microsoft.com/office/drawing/2014/main" id="{855D3995-538C-4348-87A1-BF3DBAB5A4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9952" y="4680117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A</a:t>
            </a:r>
          </a:p>
        </p:txBody>
      </p:sp>
      <p:sp>
        <p:nvSpPr>
          <p:cNvPr id="69" name="Text Box 4">
            <a:extLst>
              <a:ext uri="{FF2B5EF4-FFF2-40B4-BE49-F238E27FC236}">
                <a16:creationId xmlns:a16="http://schemas.microsoft.com/office/drawing/2014/main" id="{CE693B42-6E8F-4681-B24E-F94968CD8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6709" y="82109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B</a:t>
            </a:r>
          </a:p>
        </p:txBody>
      </p:sp>
      <p:sp>
        <p:nvSpPr>
          <p:cNvPr id="70" name="Text Box 4">
            <a:extLst>
              <a:ext uri="{FF2B5EF4-FFF2-40B4-BE49-F238E27FC236}">
                <a16:creationId xmlns:a16="http://schemas.microsoft.com/office/drawing/2014/main" id="{1478C6FD-0E29-48D0-B09F-9FDA20FEB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480" y="2425702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B</a:t>
            </a:r>
          </a:p>
        </p:txBody>
      </p:sp>
      <p:sp>
        <p:nvSpPr>
          <p:cNvPr id="71" name="Text Box 4">
            <a:extLst>
              <a:ext uri="{FF2B5EF4-FFF2-40B4-BE49-F238E27FC236}">
                <a16:creationId xmlns:a16="http://schemas.microsoft.com/office/drawing/2014/main" id="{FB5544A9-2348-4721-BC18-30BE58B68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330" y="1816499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C</a:t>
            </a:r>
          </a:p>
        </p:txBody>
      </p:sp>
      <p:sp>
        <p:nvSpPr>
          <p:cNvPr id="72" name="Text Box 4">
            <a:extLst>
              <a:ext uri="{FF2B5EF4-FFF2-40B4-BE49-F238E27FC236}">
                <a16:creationId xmlns:a16="http://schemas.microsoft.com/office/drawing/2014/main" id="{30CC628E-D5B4-4E74-B954-DF70307F3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1429" y="1811381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C</a:t>
            </a:r>
          </a:p>
        </p:txBody>
      </p:sp>
      <p:sp>
        <p:nvSpPr>
          <p:cNvPr id="74" name="Text Box 4">
            <a:extLst>
              <a:ext uri="{FF2B5EF4-FFF2-40B4-BE49-F238E27FC236}">
                <a16:creationId xmlns:a16="http://schemas.microsoft.com/office/drawing/2014/main" id="{EF8169BC-1AD2-4FD0-B65F-6DCE2EC73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348" y="3830454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C</a:t>
            </a:r>
          </a:p>
        </p:txBody>
      </p:sp>
      <p:sp>
        <p:nvSpPr>
          <p:cNvPr id="75" name="Text Box 4">
            <a:extLst>
              <a:ext uri="{FF2B5EF4-FFF2-40B4-BE49-F238E27FC236}">
                <a16:creationId xmlns:a16="http://schemas.microsoft.com/office/drawing/2014/main" id="{A4E5B8E2-7F4F-42A5-8B6F-D35A4B44B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3673" y="3766116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C</a:t>
            </a:r>
          </a:p>
        </p:txBody>
      </p:sp>
      <p:sp>
        <p:nvSpPr>
          <p:cNvPr id="76" name="Text Box 4">
            <a:extLst>
              <a:ext uri="{FF2B5EF4-FFF2-40B4-BE49-F238E27FC236}">
                <a16:creationId xmlns:a16="http://schemas.microsoft.com/office/drawing/2014/main" id="{542CFCEA-CD2B-4510-AA3A-E2A51FD68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4771" y="6146669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C</a:t>
            </a:r>
          </a:p>
        </p:txBody>
      </p:sp>
      <p:sp>
        <p:nvSpPr>
          <p:cNvPr id="77" name="Text Box 4">
            <a:extLst>
              <a:ext uri="{FF2B5EF4-FFF2-40B4-BE49-F238E27FC236}">
                <a16:creationId xmlns:a16="http://schemas.microsoft.com/office/drawing/2014/main" id="{DB50A882-CF2B-42E9-8172-E15F9D240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9375" y="6180880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C</a:t>
            </a:r>
          </a:p>
        </p:txBody>
      </p:sp>
      <p:sp>
        <p:nvSpPr>
          <p:cNvPr id="78" name="Text Box 4">
            <a:extLst>
              <a:ext uri="{FF2B5EF4-FFF2-40B4-BE49-F238E27FC236}">
                <a16:creationId xmlns:a16="http://schemas.microsoft.com/office/drawing/2014/main" id="{78FEE483-BD71-4F8E-8F7E-08D693883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7876" y="1784202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D</a:t>
            </a:r>
          </a:p>
        </p:txBody>
      </p:sp>
      <p:sp>
        <p:nvSpPr>
          <p:cNvPr id="79" name="Text Box 4">
            <a:extLst>
              <a:ext uri="{FF2B5EF4-FFF2-40B4-BE49-F238E27FC236}">
                <a16:creationId xmlns:a16="http://schemas.microsoft.com/office/drawing/2014/main" id="{F532271B-141A-46D5-96D7-0B9D3D132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0532" y="4165871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D</a:t>
            </a:r>
          </a:p>
        </p:txBody>
      </p:sp>
      <p:sp>
        <p:nvSpPr>
          <p:cNvPr id="80" name="Text Box 4">
            <a:extLst>
              <a:ext uri="{FF2B5EF4-FFF2-40B4-BE49-F238E27FC236}">
                <a16:creationId xmlns:a16="http://schemas.microsoft.com/office/drawing/2014/main" id="{53F400FE-55BC-491B-BB4D-682D9D0A9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107" y="6138158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D</a:t>
            </a:r>
          </a:p>
        </p:txBody>
      </p:sp>
      <p:sp>
        <p:nvSpPr>
          <p:cNvPr id="81" name="Text Box 4">
            <a:extLst>
              <a:ext uri="{FF2B5EF4-FFF2-40B4-BE49-F238E27FC236}">
                <a16:creationId xmlns:a16="http://schemas.microsoft.com/office/drawing/2014/main" id="{AE8AD3E4-E307-4879-BF01-5CA3F24E9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2602" y="2077281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E</a:t>
            </a:r>
          </a:p>
        </p:txBody>
      </p:sp>
      <p:sp>
        <p:nvSpPr>
          <p:cNvPr id="82" name="Text Box 4">
            <a:extLst>
              <a:ext uri="{FF2B5EF4-FFF2-40B4-BE49-F238E27FC236}">
                <a16:creationId xmlns:a16="http://schemas.microsoft.com/office/drawing/2014/main" id="{07C94802-F2DB-4AC0-94A7-56C74CCC0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8608" y="3599154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E</a:t>
            </a:r>
          </a:p>
        </p:txBody>
      </p:sp>
      <p:sp>
        <p:nvSpPr>
          <p:cNvPr id="83" name="Text Box 4">
            <a:extLst>
              <a:ext uri="{FF2B5EF4-FFF2-40B4-BE49-F238E27FC236}">
                <a16:creationId xmlns:a16="http://schemas.microsoft.com/office/drawing/2014/main" id="{1BEEB287-1FB5-4D26-A98F-CD5775193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0187" y="6375751"/>
            <a:ext cx="346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E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597FC92D-AFA1-458E-9DF0-0306F9B23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928" y="-160198"/>
            <a:ext cx="5883150" cy="67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6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55" grpId="0" animBg="1"/>
      <p:bldP spid="56" grpId="0" animBg="1"/>
      <p:bldP spid="57" grpId="0" animBg="1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761B29C9-8CD8-B5A2-0E94-7CCF8E09B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/>
              <a:t>Copyright © 2021 by John Wiley &amp; Sons, Inc.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EF3FB-D009-A1EB-C6BC-FDFC4618B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85672"/>
            <a:ext cx="8534400" cy="4486656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A3DC1A8A-8915-B78E-317A-363D6211A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2513" y="5491079"/>
            <a:ext cx="4241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Arial"/>
              </a:rPr>
              <a:t>Right side deep view</a:t>
            </a:r>
            <a:endParaRPr lang="en-US" sz="1400" dirty="0">
              <a:latin typeface="Arial"/>
              <a:ea typeface="Arial"/>
              <a:cs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C11BE8-730A-CBF1-E701-B25EAC2E8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874" y="4105327"/>
            <a:ext cx="19843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/>
              </a:rPr>
              <a:t>E</a:t>
            </a:r>
            <a:endParaRPr lang="en-US" sz="1400" b="1" dirty="0">
              <a:latin typeface="Arial"/>
              <a:ea typeface="Arial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2E139C-E50F-A443-4143-CD21ED5E6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46" y="4433275"/>
            <a:ext cx="19843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</a:rPr>
              <a:t>Hyoid bone</a:t>
            </a:r>
            <a:endParaRPr lang="en-US" sz="1400" dirty="0">
              <a:latin typeface="Arial"/>
              <a:ea typeface="Arial"/>
              <a:cs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CC0EDE-A8FF-7469-9590-11AFF6422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46" y="5103200"/>
            <a:ext cx="29686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</a:rPr>
              <a:t>Thyroid cartilage of larynx</a:t>
            </a:r>
            <a:endParaRPr lang="en-US" sz="1400" dirty="0">
              <a:latin typeface="Arial"/>
              <a:ea typeface="Arial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F2616B-EE95-4334-D2A7-194B6C8AB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338" y="967762"/>
            <a:ext cx="21256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/>
              </a:rPr>
              <a:t>A</a:t>
            </a:r>
            <a:endParaRPr lang="en-US" sz="1400" b="1" dirty="0">
              <a:latin typeface="Arial"/>
              <a:ea typeface="Arial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E7116C-EB51-8159-F1D1-F833293BD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338" y="1367813"/>
            <a:ext cx="21256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/>
              </a:rPr>
              <a:t>B</a:t>
            </a:r>
            <a:endParaRPr lang="en-US" sz="1400" b="1" dirty="0">
              <a:latin typeface="Arial"/>
              <a:ea typeface="Arial"/>
              <a:cs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E27CF8-9256-BB8B-7135-41EC33B2B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338" y="1859938"/>
            <a:ext cx="21256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</a:rPr>
              <a:t>Hard palate (cut)</a:t>
            </a:r>
            <a:endParaRPr lang="en-US" sz="1400" dirty="0">
              <a:latin typeface="Arial"/>
              <a:ea typeface="Arial"/>
              <a:cs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EDD9C5-6598-77FF-A9D6-4C3C89329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338" y="2234588"/>
            <a:ext cx="21256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</a:rPr>
              <a:t>Tongue</a:t>
            </a:r>
            <a:endParaRPr lang="en-US" sz="1400" dirty="0">
              <a:latin typeface="Arial"/>
              <a:ea typeface="Arial"/>
              <a:cs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6B64A1-9AE5-EF01-F4B5-635A51073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338" y="2734650"/>
            <a:ext cx="19843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/>
              </a:rPr>
              <a:t>C</a:t>
            </a:r>
            <a:endParaRPr lang="en-US" sz="1400" b="1" dirty="0">
              <a:latin typeface="Arial"/>
              <a:ea typeface="Arial"/>
              <a:cs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3C00C3-1294-115F-41DF-8FE711FCA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338" y="3117238"/>
            <a:ext cx="19843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</a:rPr>
              <a:t>Mandible (cut)</a:t>
            </a:r>
            <a:endParaRPr lang="en-US" sz="1400" dirty="0">
              <a:latin typeface="Arial"/>
              <a:ea typeface="Arial"/>
              <a:cs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40D159-1233-6733-D4CA-4C87AB86E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338" y="3456963"/>
            <a:ext cx="19843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/>
              </a:rPr>
              <a:t>D</a:t>
            </a:r>
            <a:endParaRPr lang="en-US" sz="1400" b="1" dirty="0">
              <a:latin typeface="Arial"/>
              <a:ea typeface="Arial"/>
              <a:cs typeface="Arial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4779799-C3C0-D7A5-CD12-C972CA8A4F4F}"/>
              </a:ext>
            </a:extLst>
          </p:cNvPr>
          <p:cNvCxnSpPr/>
          <p:nvPr/>
        </p:nvCxnSpPr>
        <p:spPr bwMode="auto">
          <a:xfrm flipV="1">
            <a:off x="1159933" y="4174067"/>
            <a:ext cx="3014134" cy="44026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200000">
              <a:schemeClr val="bg1"/>
            </a:outerShdw>
          </a:effec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0479DA7-EED0-96DC-0B58-9B776F645534}"/>
              </a:ext>
            </a:extLst>
          </p:cNvPr>
          <p:cNvCxnSpPr/>
          <p:nvPr/>
        </p:nvCxnSpPr>
        <p:spPr bwMode="auto">
          <a:xfrm flipV="1">
            <a:off x="2280900" y="5003800"/>
            <a:ext cx="2485833" cy="28937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200000">
              <a:schemeClr val="bg1"/>
            </a:outerShdw>
          </a:effec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3D4D85C-EB80-6E38-987F-6E74447C966B}"/>
              </a:ext>
            </a:extLst>
          </p:cNvPr>
          <p:cNvCxnSpPr/>
          <p:nvPr/>
        </p:nvCxnSpPr>
        <p:spPr bwMode="auto">
          <a:xfrm flipV="1">
            <a:off x="3905250" y="1153500"/>
            <a:ext cx="3136900" cy="153193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200000">
              <a:schemeClr val="bg1"/>
            </a:outerShdw>
          </a:effec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3AB5694-7DCE-E509-60BF-D1E4C6025E49}"/>
              </a:ext>
            </a:extLst>
          </p:cNvPr>
          <p:cNvCxnSpPr/>
          <p:nvPr/>
        </p:nvCxnSpPr>
        <p:spPr bwMode="auto">
          <a:xfrm flipV="1">
            <a:off x="4682067" y="1574189"/>
            <a:ext cx="2344208" cy="102507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200000">
              <a:schemeClr val="bg1"/>
            </a:outerShdw>
          </a:effec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D5E9FAE-E4EC-E8CB-37D5-7BE5C5E0F0E3}"/>
              </a:ext>
            </a:extLst>
          </p:cNvPr>
          <p:cNvCxnSpPr/>
          <p:nvPr/>
        </p:nvCxnSpPr>
        <p:spPr bwMode="auto">
          <a:xfrm flipV="1">
            <a:off x="6189133" y="2050438"/>
            <a:ext cx="837142" cy="4929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200000">
              <a:schemeClr val="bg1"/>
            </a:outerShdw>
          </a:effec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44036D-768F-E39C-F26D-074D0633F28C}"/>
              </a:ext>
            </a:extLst>
          </p:cNvPr>
          <p:cNvCxnSpPr/>
          <p:nvPr/>
        </p:nvCxnSpPr>
        <p:spPr bwMode="auto">
          <a:xfrm flipV="1">
            <a:off x="5875867" y="2399689"/>
            <a:ext cx="1174221" cy="15724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200000">
              <a:schemeClr val="bg1"/>
            </a:outerShdw>
          </a:effec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2AFE722-45E5-1EB7-0207-40B3412BEB4C}"/>
              </a:ext>
            </a:extLst>
          </p:cNvPr>
          <p:cNvCxnSpPr/>
          <p:nvPr/>
        </p:nvCxnSpPr>
        <p:spPr bwMode="auto">
          <a:xfrm flipV="1">
            <a:off x="5842000" y="2909276"/>
            <a:ext cx="1193800" cy="47739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200000">
              <a:schemeClr val="bg1"/>
            </a:outerShdw>
          </a:effec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CEF786D-3F51-8289-4580-921C06A41F43}"/>
              </a:ext>
            </a:extLst>
          </p:cNvPr>
          <p:cNvCxnSpPr/>
          <p:nvPr/>
        </p:nvCxnSpPr>
        <p:spPr bwMode="auto">
          <a:xfrm flipV="1">
            <a:off x="6383867" y="3291864"/>
            <a:ext cx="628121" cy="15406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200000">
              <a:schemeClr val="bg1"/>
            </a:outerShdw>
          </a:effec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8109FBE-D036-A31E-CC91-C24951EAB6F6}"/>
              </a:ext>
            </a:extLst>
          </p:cNvPr>
          <p:cNvCxnSpPr/>
          <p:nvPr/>
        </p:nvCxnSpPr>
        <p:spPr bwMode="auto">
          <a:xfrm flipV="1">
            <a:off x="5867400" y="3634764"/>
            <a:ext cx="1168400" cy="18370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200000">
              <a:schemeClr val="bg1"/>
            </a:outerShdw>
          </a:effectLst>
        </p:spPr>
      </p:cxnSp>
      <p:sp>
        <p:nvSpPr>
          <p:cNvPr id="50" name="Freeform 71">
            <a:extLst>
              <a:ext uri="{FF2B5EF4-FFF2-40B4-BE49-F238E27FC236}">
                <a16:creationId xmlns:a16="http://schemas.microsoft.com/office/drawing/2014/main" id="{CFC23DF7-3AA4-64B2-E9F4-079A5BB35A73}"/>
              </a:ext>
            </a:extLst>
          </p:cNvPr>
          <p:cNvSpPr/>
          <p:nvPr/>
        </p:nvSpPr>
        <p:spPr>
          <a:xfrm>
            <a:off x="1244600" y="3547533"/>
            <a:ext cx="3302000" cy="694267"/>
          </a:xfrm>
          <a:custGeom>
            <a:avLst/>
            <a:gdLst>
              <a:gd name="connsiteX0" fmla="*/ 3302000 w 3302000"/>
              <a:gd name="connsiteY0" fmla="*/ 0 h 694267"/>
              <a:gd name="connsiteX1" fmla="*/ 0 w 3302000"/>
              <a:gd name="connsiteY1" fmla="*/ 694267 h 694267"/>
              <a:gd name="connsiteX2" fmla="*/ 2997200 w 3302000"/>
              <a:gd name="connsiteY2" fmla="*/ 423334 h 69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2000" h="694267">
                <a:moveTo>
                  <a:pt x="3302000" y="0"/>
                </a:moveTo>
                <a:lnTo>
                  <a:pt x="0" y="694267"/>
                </a:lnTo>
                <a:lnTo>
                  <a:pt x="2997200" y="423334"/>
                </a:lnTo>
              </a:path>
            </a:pathLst>
          </a:custGeom>
          <a:ln w="15875">
            <a:solidFill>
              <a:schemeClr val="tx1"/>
            </a:solidFill>
          </a:ln>
          <a:effectLst>
            <a:outerShdw dist="25400" dir="2700000" algn="tl" rotWithShape="0">
              <a:schemeClr val="bg1"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2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46E5B57-E8DC-AB51-397E-2B4C498AA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267" y="660230"/>
            <a:ext cx="9089924" cy="59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44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B4FDED-A3D2-B962-85C6-B5D8CA001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/>
              <a:t>Copyright © 2021 by John Wiley &amp; Sons, Inc. 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20A962-A461-22E8-B142-A001E9557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68095"/>
            <a:ext cx="8534400" cy="5321808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73989348-0A96-DECE-CCE2-BF25650DB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80" y="1930930"/>
            <a:ext cx="19843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</a:rPr>
              <a:t>Parotid gland</a:t>
            </a:r>
            <a:endParaRPr lang="en-US" sz="1400" dirty="0">
              <a:latin typeface="Arial"/>
              <a:ea typeface="Arial"/>
              <a:cs typeface="Arial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851110F-302C-2343-8A68-9DBFCB3FA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5800" y="5903493"/>
            <a:ext cx="24223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Arial"/>
              </a:rPr>
              <a:t>(a) Anterior superficial view</a:t>
            </a:r>
            <a:endParaRPr lang="en-US" sz="1400" dirty="0">
              <a:latin typeface="Arial"/>
              <a:ea typeface="Arial"/>
              <a:cs typeface="Arial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036DF4-7A09-9294-98BE-9B7C9FEC19A6}"/>
              </a:ext>
            </a:extLst>
          </p:cNvPr>
          <p:cNvCxnSpPr/>
          <p:nvPr/>
        </p:nvCxnSpPr>
        <p:spPr bwMode="auto">
          <a:xfrm>
            <a:off x="1393134" y="2108730"/>
            <a:ext cx="1409333" cy="30427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4260000">
              <a:schemeClr val="bg1"/>
            </a:outerShdw>
          </a:effectLst>
        </p:spPr>
      </p:cxnSp>
      <p:sp>
        <p:nvSpPr>
          <p:cNvPr id="7" name="Rectangle 8">
            <a:extLst>
              <a:ext uri="{FF2B5EF4-FFF2-40B4-BE49-F238E27FC236}">
                <a16:creationId xmlns:a16="http://schemas.microsoft.com/office/drawing/2014/main" id="{C51FDE48-1BAE-A2FC-9679-58BACDD6E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00" y="5903394"/>
            <a:ext cx="2311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Arial"/>
              </a:rPr>
              <a:t>(b) Anterior deep view</a:t>
            </a:r>
            <a:endParaRPr lang="en-US" sz="1400" dirty="0">
              <a:latin typeface="Arial"/>
              <a:ea typeface="Arial"/>
              <a:cs typeface="Arial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1401E251-CCB5-575C-E237-255F00529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2485" y="2982943"/>
            <a:ext cx="17145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/>
              </a:rPr>
              <a:t>A</a:t>
            </a:r>
            <a:endParaRPr lang="en-US" sz="1400" b="1" dirty="0">
              <a:latin typeface="Arial"/>
              <a:ea typeface="Arial"/>
              <a:cs typeface="Arial"/>
            </a:endParaRP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0275DEAC-CA2D-217C-81FF-5EEE5F81B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120" y="3496735"/>
            <a:ext cx="19843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/>
                <a:ea typeface="Arial"/>
                <a:cs typeface="Arial"/>
              </a:rPr>
              <a:t>B</a:t>
            </a: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939C6EF3-D15C-38B1-50DA-AE4EC4C18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392" y="3872443"/>
            <a:ext cx="19843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/>
              </a:rPr>
              <a:t>C</a:t>
            </a:r>
            <a:endParaRPr lang="en-US" sz="1400" b="1" dirty="0">
              <a:latin typeface="Arial"/>
              <a:ea typeface="Arial"/>
              <a:cs typeface="Arial"/>
            </a:endParaRP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D376EE23-84A5-5F05-BAFC-EAA579E65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120" y="4284135"/>
            <a:ext cx="19843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/>
              </a:rPr>
              <a:t>D</a:t>
            </a:r>
            <a:endParaRPr lang="en-US" sz="1400" b="1" dirty="0">
              <a:latin typeface="Arial"/>
              <a:ea typeface="Arial"/>
              <a:cs typeface="Arial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47EB7E21-8389-5119-3527-AF41E9973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80" y="4642380"/>
            <a:ext cx="19843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</a:rPr>
              <a:t>Sternocleidomastoid</a:t>
            </a:r>
            <a:endParaRPr lang="en-US" sz="1400" dirty="0">
              <a:latin typeface="Arial"/>
              <a:ea typeface="Arial"/>
              <a:cs typeface="Arial"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33FCB23A-6A8F-4D65-43B9-612A73502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1" y="624417"/>
            <a:ext cx="185737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</a:rPr>
              <a:t>Mandible</a:t>
            </a:r>
            <a:endParaRPr lang="en-US" sz="1400" dirty="0">
              <a:latin typeface="Arial"/>
              <a:ea typeface="Arial"/>
              <a:cs typeface="Arial"/>
            </a:endParaRPr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AEEFE7E1-AB4F-53B4-7446-513C74A7E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1" y="1007005"/>
            <a:ext cx="185737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</a:rPr>
              <a:t>Masseter</a:t>
            </a:r>
            <a:endParaRPr lang="en-US" sz="1400" dirty="0">
              <a:latin typeface="Arial"/>
              <a:ea typeface="Arial"/>
              <a:cs typeface="Arial"/>
            </a:endParaRPr>
          </a:p>
        </p:txBody>
      </p:sp>
      <p:sp>
        <p:nvSpPr>
          <p:cNvPr id="17" name="Rectangle 18">
            <a:extLst>
              <a:ext uri="{FF2B5EF4-FFF2-40B4-BE49-F238E27FC236}">
                <a16:creationId xmlns:a16="http://schemas.microsoft.com/office/drawing/2014/main" id="{4CED7DE5-C709-8F76-C846-A5C1F85F9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1" y="1411817"/>
            <a:ext cx="185737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/>
              </a:rPr>
              <a:t>E</a:t>
            </a:r>
            <a:endParaRPr lang="en-US" sz="1400" b="1" dirty="0">
              <a:latin typeface="Arial"/>
              <a:ea typeface="Arial"/>
              <a:cs typeface="Arial"/>
            </a:endParaRPr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A7C696AC-D479-C9EF-E24C-2F205C967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1" y="2858030"/>
            <a:ext cx="185737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</a:rPr>
              <a:t>Hyoid bone</a:t>
            </a:r>
            <a:endParaRPr lang="en-US" sz="1400" dirty="0">
              <a:latin typeface="Arial"/>
              <a:ea typeface="Arial"/>
              <a:cs typeface="Arial"/>
            </a:endParaRPr>
          </a:p>
        </p:txBody>
      </p:sp>
      <p:sp>
        <p:nvSpPr>
          <p:cNvPr id="22" name="Rectangle 23">
            <a:extLst>
              <a:ext uri="{FF2B5EF4-FFF2-40B4-BE49-F238E27FC236}">
                <a16:creationId xmlns:a16="http://schemas.microsoft.com/office/drawing/2014/main" id="{48EEE07E-E84B-CDB2-5D9A-A42025552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1" y="3550180"/>
            <a:ext cx="185737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/>
              </a:rPr>
              <a:t>F</a:t>
            </a:r>
            <a:endParaRPr lang="en-US" sz="1400" b="1" dirty="0">
              <a:latin typeface="Arial"/>
              <a:ea typeface="Arial"/>
              <a:cs typeface="Arial"/>
            </a:endParaRPr>
          </a:p>
        </p:txBody>
      </p:sp>
      <p:sp>
        <p:nvSpPr>
          <p:cNvPr id="23" name="Rectangle 24">
            <a:extLst>
              <a:ext uri="{FF2B5EF4-FFF2-40B4-BE49-F238E27FC236}">
                <a16:creationId xmlns:a16="http://schemas.microsoft.com/office/drawing/2014/main" id="{1F8D226E-5856-BCCA-50A4-AB74BADDC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1" y="3866092"/>
            <a:ext cx="185737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</a:rPr>
              <a:t>Thyroid cartilage</a:t>
            </a:r>
          </a:p>
          <a:p>
            <a:r>
              <a:rPr lang="en-US" sz="1400" dirty="0">
                <a:latin typeface="Arial"/>
              </a:rPr>
              <a:t>of larynx</a:t>
            </a:r>
            <a:endParaRPr lang="en-US" sz="1400" dirty="0">
              <a:latin typeface="Arial"/>
              <a:ea typeface="Arial"/>
              <a:cs typeface="Arial"/>
            </a:endParaRPr>
          </a:p>
        </p:txBody>
      </p:sp>
      <p:sp>
        <p:nvSpPr>
          <p:cNvPr id="24" name="Rectangle 25">
            <a:extLst>
              <a:ext uri="{FF2B5EF4-FFF2-40B4-BE49-F238E27FC236}">
                <a16:creationId xmlns:a16="http://schemas.microsoft.com/office/drawing/2014/main" id="{7C18B42A-BDB1-B87F-4727-D1472AA7C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1" y="4383617"/>
            <a:ext cx="185737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/>
              </a:rPr>
              <a:t>G</a:t>
            </a:r>
            <a:endParaRPr lang="en-US" sz="1400" b="1" dirty="0">
              <a:latin typeface="Arial"/>
              <a:ea typeface="Arial"/>
              <a:cs typeface="Arial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4E600D1-087A-D12B-3273-DC8C92E249DD}"/>
              </a:ext>
            </a:extLst>
          </p:cNvPr>
          <p:cNvCxnSpPr>
            <a:cxnSpLocks/>
          </p:cNvCxnSpPr>
          <p:nvPr/>
        </p:nvCxnSpPr>
        <p:spPr bwMode="auto">
          <a:xfrm flipV="1">
            <a:off x="1515189" y="2328333"/>
            <a:ext cx="2387944" cy="79136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780000">
              <a:schemeClr val="bg1"/>
            </a:outerShdw>
          </a:effec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11A141F-CF17-6750-7F26-21F58BA021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510426" y="2599267"/>
            <a:ext cx="1876241" cy="52483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780000">
              <a:schemeClr val="bg1"/>
            </a:outerShdw>
          </a:effec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E2ED43-6D33-2BD1-C56E-7F2AD9F355B8}"/>
              </a:ext>
            </a:extLst>
          </p:cNvPr>
          <p:cNvCxnSpPr/>
          <p:nvPr/>
        </p:nvCxnSpPr>
        <p:spPr bwMode="auto">
          <a:xfrm flipV="1">
            <a:off x="1272485" y="2650067"/>
            <a:ext cx="2342782" cy="100330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780000">
              <a:schemeClr val="bg1"/>
            </a:outerShdw>
          </a:effec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53FF41-BE06-3D70-4E53-33EB2AA49ABC}"/>
              </a:ext>
            </a:extLst>
          </p:cNvPr>
          <p:cNvCxnSpPr/>
          <p:nvPr/>
        </p:nvCxnSpPr>
        <p:spPr bwMode="auto">
          <a:xfrm flipV="1">
            <a:off x="1394193" y="3962400"/>
            <a:ext cx="2762940" cy="6403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780000">
              <a:schemeClr val="bg1"/>
            </a:outerShdw>
          </a:effec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C23D2DD-EB99-0757-0314-390F91D3B8A6}"/>
              </a:ext>
            </a:extLst>
          </p:cNvPr>
          <p:cNvCxnSpPr/>
          <p:nvPr/>
        </p:nvCxnSpPr>
        <p:spPr bwMode="auto">
          <a:xfrm flipV="1">
            <a:off x="1236501" y="4343400"/>
            <a:ext cx="2615832" cy="9472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780000">
              <a:schemeClr val="bg1"/>
            </a:outerShdw>
          </a:effectLst>
        </p:spPr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E4F26422-C9F6-27AD-9F7C-E682C9AB71FD}"/>
              </a:ext>
            </a:extLst>
          </p:cNvPr>
          <p:cNvSpPr/>
          <p:nvPr/>
        </p:nvSpPr>
        <p:spPr bwMode="auto">
          <a:xfrm>
            <a:off x="1938867" y="4632855"/>
            <a:ext cx="1464733" cy="801687"/>
          </a:xfrm>
          <a:custGeom>
            <a:avLst/>
            <a:gdLst>
              <a:gd name="connsiteX0" fmla="*/ 1754188 w 1754188"/>
              <a:gd name="connsiteY0" fmla="*/ 0 h 801687"/>
              <a:gd name="connsiteX1" fmla="*/ 0 w 1754188"/>
              <a:gd name="connsiteY1" fmla="*/ 190500 h 801687"/>
              <a:gd name="connsiteX2" fmla="*/ 1484313 w 1754188"/>
              <a:gd name="connsiteY2" fmla="*/ 801687 h 801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4188" h="801687">
                <a:moveTo>
                  <a:pt x="1754188" y="0"/>
                </a:moveTo>
                <a:lnTo>
                  <a:pt x="0" y="190500"/>
                </a:lnTo>
                <a:lnTo>
                  <a:pt x="1484313" y="801687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rgbClr val="FFFFFF"/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dirty="0">
              <a:latin typeface="Arial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95C3779-E9D6-7F28-D1E9-CF6553DD1C17}"/>
              </a:ext>
            </a:extLst>
          </p:cNvPr>
          <p:cNvCxnSpPr/>
          <p:nvPr/>
        </p:nvCxnSpPr>
        <p:spPr bwMode="auto">
          <a:xfrm flipV="1">
            <a:off x="5125078" y="792692"/>
            <a:ext cx="2155202" cy="109865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780000">
              <a:schemeClr val="bg1"/>
            </a:outerShdw>
          </a:effectLst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CBE65C-2FC5-0FA1-7CE2-BB555646B176}"/>
              </a:ext>
            </a:extLst>
          </p:cNvPr>
          <p:cNvCxnSpPr/>
          <p:nvPr/>
        </p:nvCxnSpPr>
        <p:spPr bwMode="auto">
          <a:xfrm flipV="1">
            <a:off x="6002867" y="1191156"/>
            <a:ext cx="1318688" cy="70537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780000">
              <a:schemeClr val="bg1"/>
            </a:outerShdw>
          </a:effectLst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C69E01E-2696-BF96-6129-685180BA341B}"/>
              </a:ext>
            </a:extLst>
          </p:cNvPr>
          <p:cNvCxnSpPr/>
          <p:nvPr/>
        </p:nvCxnSpPr>
        <p:spPr bwMode="auto">
          <a:xfrm flipV="1">
            <a:off x="5174239" y="1581681"/>
            <a:ext cx="2107629" cy="76850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780000">
              <a:schemeClr val="bg1"/>
            </a:outerShdw>
          </a:effec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4C2A7E4-9840-617E-5188-5AA00D1E1010}"/>
              </a:ext>
            </a:extLst>
          </p:cNvPr>
          <p:cNvCxnSpPr/>
          <p:nvPr/>
        </p:nvCxnSpPr>
        <p:spPr bwMode="auto">
          <a:xfrm flipV="1">
            <a:off x="4419600" y="3015192"/>
            <a:ext cx="2901955" cy="39687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780000">
              <a:schemeClr val="bg1"/>
            </a:outerShdw>
          </a:effec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0FC51B9-B25A-190C-7870-637F2743219D}"/>
              </a:ext>
            </a:extLst>
          </p:cNvPr>
          <p:cNvCxnSpPr/>
          <p:nvPr/>
        </p:nvCxnSpPr>
        <p:spPr bwMode="auto">
          <a:xfrm flipV="1">
            <a:off x="4766733" y="3725865"/>
            <a:ext cx="2531010" cy="116786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780000">
              <a:schemeClr val="bg1"/>
            </a:outerShdw>
          </a:effec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37BBB39-3AFE-CC1D-A45C-C5F9B7129BFB}"/>
              </a:ext>
            </a:extLst>
          </p:cNvPr>
          <p:cNvCxnSpPr/>
          <p:nvPr/>
        </p:nvCxnSpPr>
        <p:spPr bwMode="auto">
          <a:xfrm flipV="1">
            <a:off x="4461933" y="4238097"/>
            <a:ext cx="2835281" cy="85883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780000">
              <a:schemeClr val="bg1"/>
            </a:outerShdw>
          </a:effec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E3A22E-61C6-AB01-6B99-1F3F0449E854}"/>
              </a:ext>
            </a:extLst>
          </p:cNvPr>
          <p:cNvCxnSpPr/>
          <p:nvPr/>
        </p:nvCxnSpPr>
        <p:spPr bwMode="auto">
          <a:xfrm flipV="1">
            <a:off x="5105400" y="4553482"/>
            <a:ext cx="2184405" cy="57731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5780000">
              <a:schemeClr val="bg1"/>
            </a:outerShdw>
          </a:effectLst>
        </p:spPr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6E222359-85F1-92B5-8E17-B7F3F6EB9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960" y="386555"/>
            <a:ext cx="8998476" cy="62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27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3C4D3F0-98C3-08F8-1A46-C7C8D4E1A532}"/>
              </a:ext>
            </a:extLst>
          </p:cNvPr>
          <p:cNvGrpSpPr>
            <a:grpSpLocks noChangeAspect="1"/>
          </p:cNvGrpSpPr>
          <p:nvPr/>
        </p:nvGrpSpPr>
        <p:grpSpPr>
          <a:xfrm>
            <a:off x="746291" y="791741"/>
            <a:ext cx="5209364" cy="4076175"/>
            <a:chOff x="487679" y="381000"/>
            <a:chExt cx="8168640" cy="63917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52F812-4136-0FF6-A4EC-F8606B9CB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79" y="381000"/>
              <a:ext cx="8168640" cy="6096000"/>
            </a:xfrm>
            <a:prstGeom prst="rect">
              <a:avLst/>
            </a:prstGeom>
          </p:spPr>
        </p:pic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AF2E5DE1-A6C9-EE94-A663-F7580589F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3290" y="6116866"/>
              <a:ext cx="2428875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(a) Posterior superficial view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88DA8202-0DC9-0194-48DE-A51C5AB14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265" y="6126391"/>
              <a:ext cx="245110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(b) Posterior deep view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43C386-77FA-5C0E-F17B-B470F6627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2138" y="2694332"/>
              <a:ext cx="366042" cy="579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B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AD14A89-E776-B448-BE92-46B399CE1F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628180" y="2295596"/>
              <a:ext cx="1408416" cy="620344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4260000">
                <a:sysClr val="window" lastClr="FFFFFF"/>
              </a:outerShdw>
            </a:effectLst>
          </p:spPr>
        </p:cxnSp>
      </p:grpSp>
      <p:sp>
        <p:nvSpPr>
          <p:cNvPr id="16" name="Rectangle 6">
            <a:extLst>
              <a:ext uri="{FF2B5EF4-FFF2-40B4-BE49-F238E27FC236}">
                <a16:creationId xmlns:a16="http://schemas.microsoft.com/office/drawing/2014/main" id="{D0763580-DA97-DA77-7262-F2680922E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4403" y="651744"/>
            <a:ext cx="23955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b="1" dirty="0">
                <a:solidFill>
                  <a:prstClr val="black"/>
                </a:solidFill>
                <a:latin typeface="Atkinson Hyperlegible"/>
              </a:rPr>
              <a:t>A</a:t>
            </a:r>
            <a:endParaRPr lang="en-US" b="1" dirty="0">
              <a:solidFill>
                <a:prstClr val="black"/>
              </a:solidFill>
              <a:latin typeface="Atkinson Hyperlegible"/>
              <a:ea typeface="Arial"/>
              <a:cs typeface="Arial"/>
            </a:endParaRPr>
          </a:p>
        </p:txBody>
      </p:sp>
      <p:sp>
        <p:nvSpPr>
          <p:cNvPr id="17" name="Freeform 23">
            <a:extLst>
              <a:ext uri="{FF2B5EF4-FFF2-40B4-BE49-F238E27FC236}">
                <a16:creationId xmlns:a16="http://schemas.microsoft.com/office/drawing/2014/main" id="{5E632AB5-EC4F-CA15-4A37-F766E958CD4E}"/>
              </a:ext>
            </a:extLst>
          </p:cNvPr>
          <p:cNvSpPr/>
          <p:nvPr/>
        </p:nvSpPr>
        <p:spPr bwMode="auto">
          <a:xfrm>
            <a:off x="1877912" y="833694"/>
            <a:ext cx="1708521" cy="1141047"/>
          </a:xfrm>
          <a:custGeom>
            <a:avLst/>
            <a:gdLst>
              <a:gd name="connsiteX0" fmla="*/ 2719754 w 2719754"/>
              <a:gd name="connsiteY0" fmla="*/ 1109785 h 1141047"/>
              <a:gd name="connsiteX1" fmla="*/ 0 w 2719754"/>
              <a:gd name="connsiteY1" fmla="*/ 0 h 1141047"/>
              <a:gd name="connsiteX2" fmla="*/ 2250831 w 2719754"/>
              <a:gd name="connsiteY2" fmla="*/ 1141047 h 114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9754" h="1141047">
                <a:moveTo>
                  <a:pt x="2719754" y="1109785"/>
                </a:moveTo>
                <a:lnTo>
                  <a:pt x="0" y="0"/>
                </a:lnTo>
                <a:lnTo>
                  <a:pt x="2250831" y="1141047"/>
                </a:ln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tkinson Hyperlegible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38CCAAC-1E6C-5412-E623-FE96EADBB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05630"/>
            <a:ext cx="5212532" cy="48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81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5FB9F6-06AD-897E-B009-8DC5C6148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102" y="320678"/>
            <a:ext cx="5104474" cy="4392835"/>
          </a:xfrm>
          <a:prstGeom prst="rect">
            <a:avLst/>
          </a:prstGeom>
        </p:spPr>
      </p:pic>
      <p:sp>
        <p:nvSpPr>
          <p:cNvPr id="12" name="Rectangle 27">
            <a:extLst>
              <a:ext uri="{FF2B5EF4-FFF2-40B4-BE49-F238E27FC236}">
                <a16:creationId xmlns:a16="http://schemas.microsoft.com/office/drawing/2014/main" id="{33523ED0-71A2-A8CE-5E15-9F6F748D7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0851" y="1709685"/>
            <a:ext cx="18635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b="1" dirty="0">
                <a:solidFill>
                  <a:prstClr val="black"/>
                </a:solidFill>
                <a:latin typeface="Atkinson Hyperlegible"/>
              </a:rPr>
              <a:t>A</a:t>
            </a:r>
            <a:endParaRPr lang="en-US" dirty="0">
              <a:solidFill>
                <a:prstClr val="black"/>
              </a:solidFill>
              <a:latin typeface="Atkinson Hyperlegible"/>
              <a:ea typeface="Arial"/>
              <a:cs typeface="Arial"/>
            </a:endParaRPr>
          </a:p>
        </p:txBody>
      </p:sp>
      <p:sp>
        <p:nvSpPr>
          <p:cNvPr id="13" name="Rectangle 29">
            <a:extLst>
              <a:ext uri="{FF2B5EF4-FFF2-40B4-BE49-F238E27FC236}">
                <a16:creationId xmlns:a16="http://schemas.microsoft.com/office/drawing/2014/main" id="{1F768EC3-CCFD-FDA0-C64E-F838C0E34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0851" y="2171586"/>
            <a:ext cx="22811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b="1" dirty="0">
                <a:solidFill>
                  <a:prstClr val="black"/>
                </a:solidFill>
                <a:latin typeface="Atkinson Hyperlegible"/>
              </a:rPr>
              <a:t>B</a:t>
            </a:r>
            <a:endParaRPr lang="en-US" b="1" dirty="0">
              <a:solidFill>
                <a:prstClr val="black"/>
              </a:solidFill>
              <a:latin typeface="Atkinson Hyperlegible"/>
              <a:ea typeface="Arial"/>
              <a:cs typeface="Arial"/>
            </a:endParaRPr>
          </a:p>
        </p:txBody>
      </p:sp>
      <p:sp>
        <p:nvSpPr>
          <p:cNvPr id="14" name="Rectangle 30">
            <a:extLst>
              <a:ext uri="{FF2B5EF4-FFF2-40B4-BE49-F238E27FC236}">
                <a16:creationId xmlns:a16="http://schemas.microsoft.com/office/drawing/2014/main" id="{01A98DB0-5330-943C-D30D-E2468AD9F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4863" y="2534567"/>
            <a:ext cx="22811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b="1" dirty="0">
                <a:solidFill>
                  <a:prstClr val="black"/>
                </a:solidFill>
                <a:latin typeface="Atkinson Hyperlegible"/>
              </a:rPr>
              <a:t>C</a:t>
            </a:r>
            <a:endParaRPr lang="en-US" b="1" dirty="0">
              <a:solidFill>
                <a:prstClr val="black"/>
              </a:solidFill>
              <a:latin typeface="Atkinson Hyperlegible"/>
              <a:ea typeface="Arial"/>
              <a:cs typeface="Arial"/>
            </a:endParaRP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B8AB9F00-8961-EDCC-69D1-7C01D2701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238" y="3211599"/>
            <a:ext cx="18246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b="1" dirty="0">
                <a:solidFill>
                  <a:prstClr val="black"/>
                </a:solidFill>
                <a:latin typeface="Atkinson Hyperlegible"/>
              </a:rPr>
              <a:t>D</a:t>
            </a:r>
            <a:endParaRPr lang="en-US" dirty="0">
              <a:solidFill>
                <a:prstClr val="black"/>
              </a:solidFill>
              <a:latin typeface="Atkinson Hyperlegible"/>
              <a:ea typeface="Arial"/>
              <a:cs typeface="Arial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C82CD99-9DED-2816-FB79-B8ED66511D61}"/>
              </a:ext>
            </a:extLst>
          </p:cNvPr>
          <p:cNvCxnSpPr>
            <a:cxnSpLocks/>
          </p:cNvCxnSpPr>
          <p:nvPr/>
        </p:nvCxnSpPr>
        <p:spPr bwMode="auto">
          <a:xfrm flipV="1">
            <a:off x="3348321" y="1902728"/>
            <a:ext cx="466542" cy="400827"/>
          </a:xfrm>
          <a:prstGeom prst="line">
            <a:avLst/>
          </a:prstGeom>
          <a:solidFill>
            <a:srgbClr val="4472C4"/>
          </a:solidFill>
          <a:ln w="158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020000">
              <a:sysClr val="window" lastClr="FFFFFF"/>
            </a:outerShdw>
          </a:effec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F69737D-546D-820A-889D-A89AB8E25885}"/>
              </a:ext>
            </a:extLst>
          </p:cNvPr>
          <p:cNvCxnSpPr/>
          <p:nvPr/>
        </p:nvCxnSpPr>
        <p:spPr bwMode="auto">
          <a:xfrm flipV="1">
            <a:off x="2756509" y="2362602"/>
            <a:ext cx="1051306" cy="453451"/>
          </a:xfrm>
          <a:prstGeom prst="line">
            <a:avLst/>
          </a:prstGeom>
          <a:solidFill>
            <a:srgbClr val="4472C4"/>
          </a:solidFill>
          <a:ln w="158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020000">
              <a:sysClr val="window" lastClr="FFFFFF"/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5E2087-1814-525F-C047-A68ABFF127A8}"/>
              </a:ext>
            </a:extLst>
          </p:cNvPr>
          <p:cNvCxnSpPr>
            <a:cxnSpLocks/>
            <a:endCxn id="14" idx="1"/>
          </p:cNvCxnSpPr>
          <p:nvPr/>
        </p:nvCxnSpPr>
        <p:spPr bwMode="auto">
          <a:xfrm flipV="1">
            <a:off x="3172913" y="2719233"/>
            <a:ext cx="641950" cy="261112"/>
          </a:xfrm>
          <a:prstGeom prst="line">
            <a:avLst/>
          </a:prstGeom>
          <a:solidFill>
            <a:srgbClr val="4472C4"/>
          </a:solidFill>
          <a:ln w="158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020000">
              <a:sysClr val="window" lastClr="FFFFFF"/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DF4E56-A146-8E00-449A-0FA47F947149}"/>
              </a:ext>
            </a:extLst>
          </p:cNvPr>
          <p:cNvCxnSpPr>
            <a:cxnSpLocks/>
          </p:cNvCxnSpPr>
          <p:nvPr/>
        </p:nvCxnSpPr>
        <p:spPr bwMode="auto">
          <a:xfrm flipV="1">
            <a:off x="3012573" y="3323534"/>
            <a:ext cx="802290" cy="1"/>
          </a:xfrm>
          <a:prstGeom prst="line">
            <a:avLst/>
          </a:prstGeom>
          <a:solidFill>
            <a:srgbClr val="4472C4"/>
          </a:solidFill>
          <a:ln w="158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020000">
              <a:sysClr val="window" lastClr="FFFFFF"/>
            </a:outerShdw>
          </a:effectLst>
        </p:spPr>
      </p:cxnSp>
      <p:sp>
        <p:nvSpPr>
          <p:cNvPr id="20" name="Rectangle 27">
            <a:extLst>
              <a:ext uri="{FF2B5EF4-FFF2-40B4-BE49-F238E27FC236}">
                <a16:creationId xmlns:a16="http://schemas.microsoft.com/office/drawing/2014/main" id="{5E2755E4-02D1-C0F0-6097-669A60D46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4878" y="2362602"/>
            <a:ext cx="18635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b="1" dirty="0">
                <a:solidFill>
                  <a:prstClr val="black"/>
                </a:solidFill>
                <a:latin typeface="Atkinson Hyperlegible"/>
              </a:rPr>
              <a:t>A</a:t>
            </a:r>
            <a:endParaRPr lang="en-US" dirty="0">
              <a:solidFill>
                <a:prstClr val="black"/>
              </a:solidFill>
              <a:latin typeface="Atkinson Hyperlegible"/>
              <a:ea typeface="Arial"/>
              <a:cs typeface="Arial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5AE60C-60DB-661A-801A-555B4BF1722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428750" y="2540918"/>
            <a:ext cx="382935" cy="362981"/>
          </a:xfrm>
          <a:prstGeom prst="line">
            <a:avLst/>
          </a:prstGeom>
          <a:solidFill>
            <a:srgbClr val="4472C4"/>
          </a:solidFill>
          <a:ln w="158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16020000">
              <a:sysClr val="window" lastClr="FFFFFF"/>
            </a:outerShdw>
          </a:effectLst>
        </p:spPr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E4B833D-D21D-5BA5-FC48-FB5E15BB0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715" y="1234250"/>
            <a:ext cx="6279424" cy="43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84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C1B3A71-5374-1235-0100-C065684BFD9F}"/>
              </a:ext>
            </a:extLst>
          </p:cNvPr>
          <p:cNvGrpSpPr>
            <a:grpSpLocks noChangeAspect="1"/>
          </p:cNvGrpSpPr>
          <p:nvPr/>
        </p:nvGrpSpPr>
        <p:grpSpPr>
          <a:xfrm>
            <a:off x="575385" y="320949"/>
            <a:ext cx="5924742" cy="4340470"/>
            <a:chOff x="822959" y="381000"/>
            <a:chExt cx="8321040" cy="6096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22FA965-0E68-0E40-B6FE-18F792297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59" y="381000"/>
              <a:ext cx="7498080" cy="6096000"/>
            </a:xfrm>
            <a:prstGeom prst="rect">
              <a:avLst/>
            </a:prstGeom>
          </p:spPr>
        </p:pic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81D211A0-B18F-ECE0-CF01-D49F08D6F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2067" y="763696"/>
              <a:ext cx="2603500" cy="5187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  <a:latin typeface="Atkinson Hyperlegible"/>
                  <a:ea typeface="Arial"/>
                  <a:cs typeface="Arial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AEA786F8-0D84-35E4-30E3-EB472B52A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7938" y="1467933"/>
              <a:ext cx="2587625" cy="5187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B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18" name="Rectangle 24">
              <a:extLst>
                <a:ext uri="{FF2B5EF4-FFF2-40B4-BE49-F238E27FC236}">
                  <a16:creationId xmlns:a16="http://schemas.microsoft.com/office/drawing/2014/main" id="{0ED8E1C1-EB41-D4FD-31D8-17AC1F8F4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0649" y="957911"/>
              <a:ext cx="2673350" cy="5187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C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9A6EF4AE-67BB-3EE1-5AB1-8F9D2E86F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3414" y="1514975"/>
              <a:ext cx="2673350" cy="5187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D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45B6B4BB-7F82-D2FA-E247-4601B21B5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3413" y="2629574"/>
              <a:ext cx="2673350" cy="5187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E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B8BC680-93CC-89EF-85F2-EA29F531F4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90970" y="1023370"/>
              <a:ext cx="1674594" cy="292571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5580000">
                <a:sysClr val="window" lastClr="FFFFFF"/>
              </a:outerShdw>
            </a:effectLst>
          </p:spPr>
        </p:cxnSp>
        <p:sp>
          <p:nvSpPr>
            <p:cNvPr id="22" name="Freeform 36">
              <a:extLst>
                <a:ext uri="{FF2B5EF4-FFF2-40B4-BE49-F238E27FC236}">
                  <a16:creationId xmlns:a16="http://schemas.microsoft.com/office/drawing/2014/main" id="{8D19E06E-E96E-3300-F272-987C594E7EA6}"/>
                </a:ext>
              </a:extLst>
            </p:cNvPr>
            <p:cNvSpPr/>
            <p:nvPr/>
          </p:nvSpPr>
          <p:spPr bwMode="auto">
            <a:xfrm>
              <a:off x="2142067" y="1501182"/>
              <a:ext cx="1640369" cy="214312"/>
            </a:xfrm>
            <a:custGeom>
              <a:avLst/>
              <a:gdLst>
                <a:gd name="connsiteX0" fmla="*/ 1246188 w 1246188"/>
                <a:gd name="connsiteY0" fmla="*/ 0 h 214312"/>
                <a:gd name="connsiteX1" fmla="*/ 0 w 1246188"/>
                <a:gd name="connsiteY1" fmla="*/ 214312 h 214312"/>
                <a:gd name="connsiteX2" fmla="*/ 1063625 w 1246188"/>
                <a:gd name="connsiteY2" fmla="*/ 182562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6188" h="214312">
                  <a:moveTo>
                    <a:pt x="1246188" y="0"/>
                  </a:moveTo>
                  <a:lnTo>
                    <a:pt x="0" y="214312"/>
                  </a:lnTo>
                  <a:lnTo>
                    <a:pt x="1063625" y="182562"/>
                  </a:lnTo>
                </a:path>
              </a:pathLst>
            </a:custGeom>
            <a:noFill/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FFFFFF"/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CB8E7BCC-ADEF-92D3-FC3F-05C7F127EB5C}"/>
                </a:ext>
              </a:extLst>
            </p:cNvPr>
            <p:cNvSpPr/>
            <p:nvPr/>
          </p:nvSpPr>
          <p:spPr bwMode="auto">
            <a:xfrm rot="313291">
              <a:off x="5000706" y="1107989"/>
              <a:ext cx="1459590" cy="294137"/>
            </a:xfrm>
            <a:custGeom>
              <a:avLst/>
              <a:gdLst>
                <a:gd name="connsiteX0" fmla="*/ 0 w 1365250"/>
                <a:gd name="connsiteY0" fmla="*/ 111125 h 285750"/>
                <a:gd name="connsiteX1" fmla="*/ 1365250 w 1365250"/>
                <a:gd name="connsiteY1" fmla="*/ 0 h 285750"/>
                <a:gd name="connsiteX2" fmla="*/ 7938 w 1365250"/>
                <a:gd name="connsiteY2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5250" h="285750">
                  <a:moveTo>
                    <a:pt x="0" y="111125"/>
                  </a:moveTo>
                  <a:lnTo>
                    <a:pt x="1365250" y="0"/>
                  </a:lnTo>
                  <a:lnTo>
                    <a:pt x="7938" y="285750"/>
                  </a:lnTo>
                </a:path>
              </a:pathLst>
            </a:custGeom>
            <a:noFill/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FFFFFF"/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23312EFA-85EE-CAF3-1276-B8B4096DCDDD}"/>
                </a:ext>
              </a:extLst>
            </p:cNvPr>
            <p:cNvSpPr/>
            <p:nvPr/>
          </p:nvSpPr>
          <p:spPr bwMode="auto">
            <a:xfrm rot="529394">
              <a:off x="5605243" y="1714722"/>
              <a:ext cx="845167" cy="357059"/>
            </a:xfrm>
            <a:custGeom>
              <a:avLst/>
              <a:gdLst>
                <a:gd name="connsiteX0" fmla="*/ 63500 w 769937"/>
                <a:gd name="connsiteY0" fmla="*/ 158750 h 309563"/>
                <a:gd name="connsiteX1" fmla="*/ 769937 w 769937"/>
                <a:gd name="connsiteY1" fmla="*/ 0 h 309563"/>
                <a:gd name="connsiteX2" fmla="*/ 0 w 769937"/>
                <a:gd name="connsiteY2" fmla="*/ 309563 h 309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9937" h="309563">
                  <a:moveTo>
                    <a:pt x="63500" y="158750"/>
                  </a:moveTo>
                  <a:lnTo>
                    <a:pt x="769937" y="0"/>
                  </a:lnTo>
                  <a:lnTo>
                    <a:pt x="0" y="309563"/>
                  </a:lnTo>
                </a:path>
              </a:pathLst>
            </a:custGeom>
            <a:noFill/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FFFFFF"/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</a:endParaRPr>
            </a:p>
          </p:txBody>
        </p:sp>
        <p:sp>
          <p:nvSpPr>
            <p:cNvPr id="25" name="Freeform 61">
              <a:extLst>
                <a:ext uri="{FF2B5EF4-FFF2-40B4-BE49-F238E27FC236}">
                  <a16:creationId xmlns:a16="http://schemas.microsoft.com/office/drawing/2014/main" id="{04D37D84-0D13-B4A3-FBDC-0EA2D329A67E}"/>
                </a:ext>
              </a:extLst>
            </p:cNvPr>
            <p:cNvSpPr/>
            <p:nvPr/>
          </p:nvSpPr>
          <p:spPr bwMode="auto">
            <a:xfrm>
              <a:off x="5537200" y="2629573"/>
              <a:ext cx="939800" cy="236537"/>
            </a:xfrm>
            <a:custGeom>
              <a:avLst/>
              <a:gdLst>
                <a:gd name="connsiteX0" fmla="*/ 169333 w 905933"/>
                <a:gd name="connsiteY0" fmla="*/ 0 h 237067"/>
                <a:gd name="connsiteX1" fmla="*/ 169333 w 905933"/>
                <a:gd name="connsiteY1" fmla="*/ 0 h 237067"/>
                <a:gd name="connsiteX2" fmla="*/ 905933 w 905933"/>
                <a:gd name="connsiteY2" fmla="*/ 237067 h 237067"/>
                <a:gd name="connsiteX3" fmla="*/ 0 w 905933"/>
                <a:gd name="connsiteY3" fmla="*/ 220134 h 23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933" h="237067">
                  <a:moveTo>
                    <a:pt x="169333" y="0"/>
                  </a:moveTo>
                  <a:lnTo>
                    <a:pt x="169333" y="0"/>
                  </a:lnTo>
                  <a:lnTo>
                    <a:pt x="905933" y="237067"/>
                  </a:lnTo>
                  <a:lnTo>
                    <a:pt x="0" y="220134"/>
                  </a:lnTo>
                </a:path>
              </a:pathLst>
            </a:custGeom>
            <a:noFill/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FFFFFF"/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521A0384-138C-11CC-48F2-B2C520012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403" y="1015220"/>
            <a:ext cx="5925826" cy="43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6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C8E26A-B8DC-9D5F-42FF-3E61BEFA2037}"/>
              </a:ext>
            </a:extLst>
          </p:cNvPr>
          <p:cNvGrpSpPr>
            <a:grpSpLocks noChangeAspect="1"/>
          </p:cNvGrpSpPr>
          <p:nvPr/>
        </p:nvGrpSpPr>
        <p:grpSpPr>
          <a:xfrm>
            <a:off x="4354221" y="3632148"/>
            <a:ext cx="4808019" cy="3196924"/>
            <a:chOff x="304800" y="1200911"/>
            <a:chExt cx="8534400" cy="56746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77F024-F6BF-1C5F-3CE1-F5F3529A5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1200911"/>
              <a:ext cx="8534400" cy="4456176"/>
            </a:xfrm>
            <a:prstGeom prst="rect">
              <a:avLst/>
            </a:prstGeom>
          </p:spPr>
        </p:pic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2CE488F4-A540-96FE-ED7B-690223ACF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663" y="5728302"/>
              <a:ext cx="6154233" cy="1147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Inferior superficial view of a female perineum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5" name="Rectangle 10">
              <a:extLst>
                <a:ext uri="{FF2B5EF4-FFF2-40B4-BE49-F238E27FC236}">
                  <a16:creationId xmlns:a16="http://schemas.microsoft.com/office/drawing/2014/main" id="{BF1CAF8A-68B0-3944-8FFF-DE5263AD7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8404" y="1882785"/>
              <a:ext cx="2031999" cy="369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Anus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6" name="Rectangle 25">
              <a:extLst>
                <a:ext uri="{FF2B5EF4-FFF2-40B4-BE49-F238E27FC236}">
                  <a16:creationId xmlns:a16="http://schemas.microsoft.com/office/drawing/2014/main" id="{2A065C07-9002-AA78-2358-905053DFE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8087" y="3388228"/>
              <a:ext cx="1953685" cy="655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/>
                  </a:solidFill>
                  <a:latin typeface="Atkinson Hyperlegible"/>
                  <a:ea typeface="Arial"/>
                  <a:cs typeface="Arial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9D38CF5-D130-284A-876D-1CC5451523F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31571" y="2383082"/>
              <a:ext cx="2504996" cy="972805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17280000">
                <a:sysClr val="window" lastClr="FFFFFF"/>
              </a:outerShdw>
            </a:effectLst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3B2911D-3554-B239-F58F-F002B2DED85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00132" y="3594356"/>
              <a:ext cx="2340542" cy="77174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6240000">
                <a:sysClr val="window" lastClr="FFFFFF"/>
              </a:outerShdw>
            </a:effectLst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6169E86-23C8-FA38-D96B-F46D1ED2C9D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900132" y="3671529"/>
              <a:ext cx="2139034" cy="107493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6240000">
                <a:sysClr val="window" lastClr="FFFFFF"/>
              </a:outerShdw>
            </a:effectLst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93D5718-4B3E-E2B7-5FAA-633AD98396B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00132" y="3428999"/>
              <a:ext cx="2501747" cy="242531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6240000">
                <a:sysClr val="window" lastClr="FFFFFF"/>
              </a:outerShdw>
            </a:effectLst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1AC714-4E98-78BF-A5A5-C90F8E4ED368}"/>
              </a:ext>
            </a:extLst>
          </p:cNvPr>
          <p:cNvGrpSpPr>
            <a:grpSpLocks noChangeAspect="1"/>
          </p:cNvGrpSpPr>
          <p:nvPr/>
        </p:nvGrpSpPr>
        <p:grpSpPr>
          <a:xfrm>
            <a:off x="4354221" y="45103"/>
            <a:ext cx="4808019" cy="3377307"/>
            <a:chOff x="304800" y="1008888"/>
            <a:chExt cx="8534400" cy="599483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857A5F-9886-83B1-D2B3-537108BE4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1008888"/>
              <a:ext cx="8534400" cy="4840224"/>
            </a:xfrm>
            <a:prstGeom prst="rect">
              <a:avLst/>
            </a:prstGeom>
          </p:spPr>
        </p:pic>
        <p:sp>
          <p:nvSpPr>
            <p:cNvPr id="13" name="Rectangle 4">
              <a:extLst>
                <a:ext uri="{FF2B5EF4-FFF2-40B4-BE49-F238E27FC236}">
                  <a16:creationId xmlns:a16="http://schemas.microsoft.com/office/drawing/2014/main" id="{29698B53-7BF9-85B0-3574-9411821CF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0171" y="5856465"/>
              <a:ext cx="4685241" cy="1147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Inferior superficial view of male perineum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8B82620-C970-83E0-EC7C-9D70323F1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8087" y="3694933"/>
              <a:ext cx="2026443" cy="655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A5F9F3D6-2414-CA2A-4D33-0515A45DE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554" y="1816028"/>
              <a:ext cx="1714501" cy="369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Anus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9FA4CF-8199-43E4-B1EC-497E352D49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59397" y="2385545"/>
              <a:ext cx="2370269" cy="1305929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4680000">
                <a:sysClr val="window" lastClr="FFFFFF"/>
              </a:outerShdw>
            </a:effectLst>
          </p:spPr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F224F3-EC10-B2A4-BCDE-DE80AF544233}"/>
              </a:ext>
            </a:extLst>
          </p:cNvPr>
          <p:cNvCxnSpPr>
            <a:cxnSpLocks/>
          </p:cNvCxnSpPr>
          <p:nvPr/>
        </p:nvCxnSpPr>
        <p:spPr bwMode="auto">
          <a:xfrm flipH="1">
            <a:off x="5207573" y="1661259"/>
            <a:ext cx="1318589" cy="43477"/>
          </a:xfrm>
          <a:prstGeom prst="line">
            <a:avLst/>
          </a:prstGeom>
          <a:solidFill>
            <a:srgbClr val="4472C4"/>
          </a:solidFill>
          <a:ln w="158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6240000">
              <a:sysClr val="window" lastClr="FFFFFF"/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9C1DBC-DD66-C12A-97C4-577188167D2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207573" y="1704736"/>
            <a:ext cx="1205066" cy="60558"/>
          </a:xfrm>
          <a:prstGeom prst="line">
            <a:avLst/>
          </a:prstGeom>
          <a:solidFill>
            <a:srgbClr val="4472C4"/>
          </a:solidFill>
          <a:ln w="158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6240000">
              <a:sysClr val="window" lastClr="FFFFFF"/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6510CC-2311-D833-7140-B62E57DEDE3A}"/>
              </a:ext>
            </a:extLst>
          </p:cNvPr>
          <p:cNvCxnSpPr>
            <a:cxnSpLocks/>
          </p:cNvCxnSpPr>
          <p:nvPr/>
        </p:nvCxnSpPr>
        <p:spPr bwMode="auto">
          <a:xfrm flipH="1">
            <a:off x="5207573" y="1568102"/>
            <a:ext cx="1409407" cy="136635"/>
          </a:xfrm>
          <a:prstGeom prst="line">
            <a:avLst/>
          </a:prstGeom>
          <a:solidFill>
            <a:srgbClr val="4472C4"/>
          </a:solidFill>
          <a:ln w="158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6240000">
              <a:sysClr val="window" lastClr="FFFFFF"/>
            </a:outerShdw>
          </a:effectLst>
        </p:spPr>
      </p:cxnSp>
    </p:spTree>
    <p:extLst>
      <p:ext uri="{BB962C8B-B14F-4D97-AF65-F5344CB8AC3E}">
        <p14:creationId xmlns:p14="http://schemas.microsoft.com/office/powerpoint/2010/main" val="2528780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C86FC5-F5C0-7FCD-34A8-06D959EAB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45722" y="4165773"/>
            <a:ext cx="6019800" cy="457200"/>
          </a:xfrm>
        </p:spPr>
        <p:txBody>
          <a:bodyPr/>
          <a:lstStyle/>
          <a:p>
            <a:r>
              <a:rPr lang="en-US" dirty="0"/>
              <a:t>Copyright © 2021 by John Wiley &amp; Sons, Inc. 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ABA8F9-2474-1D24-60A2-4B48387EF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45"/>
          <a:stretch/>
        </p:blipFill>
        <p:spPr>
          <a:xfrm>
            <a:off x="304800" y="457200"/>
            <a:ext cx="8534400" cy="3848793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E5877691-98CB-8878-0729-E5EB185B2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229" y="617365"/>
            <a:ext cx="25400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Arial"/>
                <a:ea typeface="Arial"/>
                <a:cs typeface="Arial"/>
              </a:rPr>
              <a:t>A</a:t>
            </a:r>
            <a:endParaRPr lang="en-US" sz="1600" dirty="0">
              <a:latin typeface="Arial"/>
              <a:ea typeface="Arial"/>
              <a:cs typeface="Arial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A71AFA0-E917-A37D-FAD9-DA26C97C0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4481" y="617365"/>
            <a:ext cx="25400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Arial"/>
                <a:ea typeface="Arial"/>
                <a:cs typeface="Arial"/>
              </a:rPr>
              <a:t>B</a:t>
            </a:r>
            <a:endParaRPr lang="en-US" sz="1600" dirty="0">
              <a:latin typeface="Arial"/>
              <a:ea typeface="Arial"/>
              <a:cs typeface="Arial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8758193-A2D3-E666-56B1-196ACDD59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229" y="2123903"/>
            <a:ext cx="25400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Arial"/>
                <a:ea typeface="Arial"/>
                <a:cs typeface="Arial"/>
              </a:rPr>
              <a:t>C</a:t>
            </a:r>
            <a:endParaRPr lang="en-US" sz="1600" dirty="0">
              <a:latin typeface="Arial"/>
              <a:ea typeface="Arial"/>
              <a:cs typeface="Arial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372982CC-53E7-884B-A7C3-2CE7D7DE3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4481" y="2123903"/>
            <a:ext cx="25400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Arial"/>
                <a:ea typeface="Arial"/>
                <a:cs typeface="Arial"/>
              </a:rPr>
              <a:t>D</a:t>
            </a:r>
            <a:endParaRPr lang="en-US" sz="1600" dirty="0">
              <a:latin typeface="Arial"/>
              <a:ea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6C9905-7F75-88CE-5CB1-7B1AF8466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019" y="1671232"/>
            <a:ext cx="8535140" cy="41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57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B01CC9-19E0-4C17-8629-AF120AEB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515100"/>
            <a:ext cx="6019800" cy="457200"/>
          </a:xfrm>
        </p:spPr>
        <p:txBody>
          <a:bodyPr/>
          <a:lstStyle/>
          <a:p>
            <a:r>
              <a:rPr lang="en-US">
                <a:latin typeface="Atkinson Hyperlegible" pitchFamily="50" charset="0"/>
              </a:rPr>
              <a:t>Copyright © 2021 by John Wiley &amp; Sons, Inc. All rights reserved. </a:t>
            </a:r>
          </a:p>
        </p:txBody>
      </p:sp>
      <p:pic>
        <p:nvPicPr>
          <p:cNvPr id="3" name="Picture 2" descr="pap15_fig_10_01_01.jpg">
            <a:extLst>
              <a:ext uri="{FF2B5EF4-FFF2-40B4-BE49-F238E27FC236}">
                <a16:creationId xmlns:a16="http://schemas.microsoft.com/office/drawing/2014/main" id="{E806B854-9809-4520-AB73-033859CDD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464" y="169985"/>
            <a:ext cx="6291072" cy="6096000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302B42F8-C993-4AE4-B02D-30FE2D5CB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268" y="6169358"/>
            <a:ext cx="36335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tkinson Hyperlegible" pitchFamily="50" charset="0"/>
              </a:rPr>
              <a:t>Components of a skeletal muscle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B62A798F-CE35-4389-A4CE-4386F58BA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2042" y="411568"/>
            <a:ext cx="7379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tkinson Hyperlegible" pitchFamily="50" charset="0"/>
              </a:rPr>
              <a:t>Bone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1AE47EFD-46BC-4564-842E-E69822A0E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7922" y="371941"/>
            <a:ext cx="21760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tkinson Hyperlegible" pitchFamily="50" charset="0"/>
              </a:rPr>
              <a:t>Tendon</a:t>
            </a:r>
          </a:p>
        </p:txBody>
      </p:sp>
      <p:sp>
        <p:nvSpPr>
          <p:cNvPr id="17" name="Text Box 19">
            <a:extLst>
              <a:ext uri="{FF2B5EF4-FFF2-40B4-BE49-F238E27FC236}">
                <a16:creationId xmlns:a16="http://schemas.microsoft.com/office/drawing/2014/main" id="{8801A92B-B0E2-4224-AEEF-B99388379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9666" y="5485860"/>
            <a:ext cx="23969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tkinson Hyperlegible" pitchFamily="50" charset="0"/>
              </a:rPr>
              <a:t>Transverse sections</a:t>
            </a:r>
          </a:p>
        </p:txBody>
      </p:sp>
      <p:cxnSp>
        <p:nvCxnSpPr>
          <p:cNvPr id="28" name="Straight Connector 33">
            <a:extLst>
              <a:ext uri="{FF2B5EF4-FFF2-40B4-BE49-F238E27FC236}">
                <a16:creationId xmlns:a16="http://schemas.microsoft.com/office/drawing/2014/main" id="{BC5701CB-1199-49B5-B678-BBFAF4AC14E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917782" y="529795"/>
            <a:ext cx="2041095" cy="38727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Straight Connector 39">
            <a:extLst>
              <a:ext uri="{FF2B5EF4-FFF2-40B4-BE49-F238E27FC236}">
                <a16:creationId xmlns:a16="http://schemas.microsoft.com/office/drawing/2014/main" id="{607D89B9-BE9F-487D-84FF-A1FAFB34FD6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762181" y="1308575"/>
            <a:ext cx="1183162" cy="57445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" name="Straight Connector 41">
            <a:extLst>
              <a:ext uri="{FF2B5EF4-FFF2-40B4-BE49-F238E27FC236}">
                <a16:creationId xmlns:a16="http://schemas.microsoft.com/office/drawing/2014/main" id="{14BC48CD-1E13-4AE3-939D-807D790E745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01500" y="866309"/>
            <a:ext cx="1777940" cy="55062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Straight Connector 47">
            <a:extLst>
              <a:ext uri="{FF2B5EF4-FFF2-40B4-BE49-F238E27FC236}">
                <a16:creationId xmlns:a16="http://schemas.microsoft.com/office/drawing/2014/main" id="{7A59F588-ADD6-4AD1-B503-D6C9A99A0D9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45783" y="2694235"/>
            <a:ext cx="466589" cy="20879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Straight Connector 49">
            <a:extLst>
              <a:ext uri="{FF2B5EF4-FFF2-40B4-BE49-F238E27FC236}">
                <a16:creationId xmlns:a16="http://schemas.microsoft.com/office/drawing/2014/main" id="{2A951206-4B3C-4309-9BD8-6C3F9102718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72808" y="3010553"/>
            <a:ext cx="437202" cy="8162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Straight Connector 51">
            <a:extLst>
              <a:ext uri="{FF2B5EF4-FFF2-40B4-BE49-F238E27FC236}">
                <a16:creationId xmlns:a16="http://schemas.microsoft.com/office/drawing/2014/main" id="{B2810459-54B4-44E1-8B72-86D17F089DF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45783" y="3325988"/>
            <a:ext cx="441934" cy="936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5" name="Straight Connector 76">
            <a:extLst>
              <a:ext uri="{FF2B5EF4-FFF2-40B4-BE49-F238E27FC236}">
                <a16:creationId xmlns:a16="http://schemas.microsoft.com/office/drawing/2014/main" id="{6673D474-3AA1-4F08-8666-58A7772593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75692" y="5706353"/>
            <a:ext cx="1192231" cy="1179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" name="Straight Connector 78">
            <a:extLst>
              <a:ext uri="{FF2B5EF4-FFF2-40B4-BE49-F238E27FC236}">
                <a16:creationId xmlns:a16="http://schemas.microsoft.com/office/drawing/2014/main" id="{183FE536-BD6A-4AAB-86BB-94C70CFE628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35160" y="5983308"/>
            <a:ext cx="1222690" cy="12834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7" name="Straight Connector 80">
            <a:extLst>
              <a:ext uri="{FF2B5EF4-FFF2-40B4-BE49-F238E27FC236}">
                <a16:creationId xmlns:a16="http://schemas.microsoft.com/office/drawing/2014/main" id="{F5F80BD5-7F3C-4350-A2AB-B1D83277002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846063" y="606338"/>
            <a:ext cx="518255" cy="33327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38" name="Left Bracket 82">
            <a:extLst>
              <a:ext uri="{FF2B5EF4-FFF2-40B4-BE49-F238E27FC236}">
                <a16:creationId xmlns:a16="http://schemas.microsoft.com/office/drawing/2014/main" id="{815D8FD2-9360-4254-AE0E-AB94C60AA297}"/>
              </a:ext>
            </a:extLst>
          </p:cNvPr>
          <p:cNvSpPr>
            <a:spLocks/>
          </p:cNvSpPr>
          <p:nvPr/>
        </p:nvSpPr>
        <p:spPr bwMode="auto">
          <a:xfrm>
            <a:off x="3659745" y="2970960"/>
            <a:ext cx="158750" cy="2016125"/>
          </a:xfrm>
          <a:prstGeom prst="leftBracket">
            <a:avLst>
              <a:gd name="adj" fmla="val 8349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Atkinson Hyperlegible" pitchFamily="50" charset="0"/>
            </a:endParaRPr>
          </a:p>
        </p:txBody>
      </p:sp>
      <p:cxnSp>
        <p:nvCxnSpPr>
          <p:cNvPr id="39" name="Straight Connector 84">
            <a:extLst>
              <a:ext uri="{FF2B5EF4-FFF2-40B4-BE49-F238E27FC236}">
                <a16:creationId xmlns:a16="http://schemas.microsoft.com/office/drawing/2014/main" id="{A40BC05B-F215-4B93-A5A7-098F07229D70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921557" y="3971085"/>
            <a:ext cx="73025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40" name="Text Box 4">
            <a:extLst>
              <a:ext uri="{FF2B5EF4-FFF2-40B4-BE49-F238E27FC236}">
                <a16:creationId xmlns:a16="http://schemas.microsoft.com/office/drawing/2014/main" id="{614E0FCF-8E8A-4A20-9F10-04472B79E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2042" y="661440"/>
            <a:ext cx="11009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tkinson Hyperlegible" pitchFamily="50" charset="0"/>
              </a:rPr>
              <a:t>Tendon</a:t>
            </a:r>
          </a:p>
        </p:txBody>
      </p:sp>
      <p:sp>
        <p:nvSpPr>
          <p:cNvPr id="41" name="Text Box 4">
            <a:extLst>
              <a:ext uri="{FF2B5EF4-FFF2-40B4-BE49-F238E27FC236}">
                <a16:creationId xmlns:a16="http://schemas.microsoft.com/office/drawing/2014/main" id="{5971D3F4-B550-41E3-8A71-83CD58B30D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2042" y="955314"/>
            <a:ext cx="19533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tkinson Hyperlegible" pitchFamily="50" charset="0"/>
              </a:rPr>
              <a:t>Transverse plane</a:t>
            </a:r>
          </a:p>
        </p:txBody>
      </p:sp>
      <p:sp>
        <p:nvSpPr>
          <p:cNvPr id="42" name="Line 59">
            <a:extLst>
              <a:ext uri="{FF2B5EF4-FFF2-40B4-BE49-F238E27FC236}">
                <a16:creationId xmlns:a16="http://schemas.microsoft.com/office/drawing/2014/main" id="{64FC6E78-77B8-43EF-B6F0-6BC4C4F63D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23466" y="849517"/>
            <a:ext cx="461118" cy="270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tkinson Hyperlegible" pitchFamily="50" charset="0"/>
            </a:endParaRPr>
          </a:p>
        </p:txBody>
      </p:sp>
      <p:sp>
        <p:nvSpPr>
          <p:cNvPr id="43" name="Line 60">
            <a:extLst>
              <a:ext uri="{FF2B5EF4-FFF2-40B4-BE49-F238E27FC236}">
                <a16:creationId xmlns:a16="http://schemas.microsoft.com/office/drawing/2014/main" id="{E7514700-7963-4437-A2EE-F3415583B11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4816" y="1099353"/>
            <a:ext cx="126523" cy="9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tkinson Hyperlegible" pitchFamily="50" charset="0"/>
            </a:endParaRPr>
          </a:p>
        </p:txBody>
      </p:sp>
      <p:sp>
        <p:nvSpPr>
          <p:cNvPr id="44" name="Text Box 4">
            <a:extLst>
              <a:ext uri="{FF2B5EF4-FFF2-40B4-BE49-F238E27FC236}">
                <a16:creationId xmlns:a16="http://schemas.microsoft.com/office/drawing/2014/main" id="{FAF836BE-F4CB-4E0D-AA0B-827B7DC00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2042" y="1411689"/>
            <a:ext cx="118092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tkinson Hyperlegible" pitchFamily="50" charset="0"/>
              </a:rPr>
              <a:t>Skeletal muscle belly</a:t>
            </a:r>
          </a:p>
        </p:txBody>
      </p:sp>
      <p:sp>
        <p:nvSpPr>
          <p:cNvPr id="45" name="Line 60">
            <a:extLst>
              <a:ext uri="{FF2B5EF4-FFF2-40B4-BE49-F238E27FC236}">
                <a16:creationId xmlns:a16="http://schemas.microsoft.com/office/drawing/2014/main" id="{1F299116-F9CD-4767-B00A-8CD440B7F7A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8129" y="1535463"/>
            <a:ext cx="392944" cy="1657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tkinson Hyperlegible" pitchFamily="50" charset="0"/>
            </a:endParaRPr>
          </a:p>
        </p:txBody>
      </p:sp>
      <p:sp>
        <p:nvSpPr>
          <p:cNvPr id="46" name="Text Box 4">
            <a:extLst>
              <a:ext uri="{FF2B5EF4-FFF2-40B4-BE49-F238E27FC236}">
                <a16:creationId xmlns:a16="http://schemas.microsoft.com/office/drawing/2014/main" id="{6E4E0F67-399D-439D-B219-C174A33B7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4249" y="615677"/>
            <a:ext cx="338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A</a:t>
            </a:r>
          </a:p>
        </p:txBody>
      </p:sp>
      <p:sp>
        <p:nvSpPr>
          <p:cNvPr id="47" name="Line 59">
            <a:extLst>
              <a:ext uri="{FF2B5EF4-FFF2-40B4-BE49-F238E27FC236}">
                <a16:creationId xmlns:a16="http://schemas.microsoft.com/office/drawing/2014/main" id="{F9C5067E-45CD-4789-A183-237A3B5E2677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3221" y="921641"/>
            <a:ext cx="977482" cy="101542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tkinson Hyperlegible" pitchFamily="50" charset="0"/>
            </a:endParaRPr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81BB23A7-FE7E-4899-A7B3-D5983857527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302596" y="1643360"/>
            <a:ext cx="687064" cy="469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Straight Connector 39">
            <a:extLst>
              <a:ext uri="{FF2B5EF4-FFF2-40B4-BE49-F238E27FC236}">
                <a16:creationId xmlns:a16="http://schemas.microsoft.com/office/drawing/2014/main" id="{AB615C02-77A8-4165-84D5-DB2D540A9B4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363393" y="2011920"/>
            <a:ext cx="616542" cy="47230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Straight Connector 74">
            <a:extLst>
              <a:ext uri="{FF2B5EF4-FFF2-40B4-BE49-F238E27FC236}">
                <a16:creationId xmlns:a16="http://schemas.microsoft.com/office/drawing/2014/main" id="{5A1960E8-1EA9-474D-820B-91F393F2515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370380" y="3740669"/>
            <a:ext cx="1845187" cy="14859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Straight Connector 74">
            <a:extLst>
              <a:ext uri="{FF2B5EF4-FFF2-40B4-BE49-F238E27FC236}">
                <a16:creationId xmlns:a16="http://schemas.microsoft.com/office/drawing/2014/main" id="{3CF1C879-3C87-404B-8787-1195FBA274C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31475" y="3942401"/>
            <a:ext cx="1559583" cy="200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56" name="Freeform 94">
            <a:extLst>
              <a:ext uri="{FF2B5EF4-FFF2-40B4-BE49-F238E27FC236}">
                <a16:creationId xmlns:a16="http://schemas.microsoft.com/office/drawing/2014/main" id="{2F485BDA-2A98-446C-BF20-C0CA41D87B55}"/>
              </a:ext>
            </a:extLst>
          </p:cNvPr>
          <p:cNvSpPr/>
          <p:nvPr/>
        </p:nvSpPr>
        <p:spPr bwMode="auto">
          <a:xfrm>
            <a:off x="5537744" y="4382915"/>
            <a:ext cx="1624710" cy="280327"/>
          </a:xfrm>
          <a:custGeom>
            <a:avLst/>
            <a:gdLst>
              <a:gd name="connsiteX0" fmla="*/ 0 w 1624710"/>
              <a:gd name="connsiteY0" fmla="*/ 0 h 280327"/>
              <a:gd name="connsiteX1" fmla="*/ 1624710 w 1624710"/>
              <a:gd name="connsiteY1" fmla="*/ 280327 h 280327"/>
              <a:gd name="connsiteX2" fmla="*/ 131579 w 1624710"/>
              <a:gd name="connsiteY2" fmla="*/ 274606 h 28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4710" h="280327">
                <a:moveTo>
                  <a:pt x="0" y="0"/>
                </a:moveTo>
                <a:lnTo>
                  <a:pt x="1624710" y="280327"/>
                </a:lnTo>
                <a:lnTo>
                  <a:pt x="131579" y="274606"/>
                </a:ln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chemeClr val="bg1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tkinson Hyperlegible" pitchFamily="50" charset="0"/>
            </a:endParaRPr>
          </a:p>
        </p:txBody>
      </p:sp>
      <p:cxnSp>
        <p:nvCxnSpPr>
          <p:cNvPr id="60" name="Straight Connector 78">
            <a:extLst>
              <a:ext uri="{FF2B5EF4-FFF2-40B4-BE49-F238E27FC236}">
                <a16:creationId xmlns:a16="http://schemas.microsoft.com/office/drawing/2014/main" id="{48FA9472-77D0-4EF7-849F-BF8BB008CBB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658114" y="5172709"/>
            <a:ext cx="442057" cy="1730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63" name="Text Box 4">
            <a:extLst>
              <a:ext uri="{FF2B5EF4-FFF2-40B4-BE49-F238E27FC236}">
                <a16:creationId xmlns:a16="http://schemas.microsoft.com/office/drawing/2014/main" id="{491E57A4-0A1B-403E-B16D-7A847DA1D9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7922" y="670545"/>
            <a:ext cx="338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D</a:t>
            </a:r>
          </a:p>
        </p:txBody>
      </p:sp>
      <p:sp>
        <p:nvSpPr>
          <p:cNvPr id="64" name="Text Box 4">
            <a:extLst>
              <a:ext uri="{FF2B5EF4-FFF2-40B4-BE49-F238E27FC236}">
                <a16:creationId xmlns:a16="http://schemas.microsoft.com/office/drawing/2014/main" id="{A896904E-B5E4-4A1B-947C-5E6B11835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6344" y="1129272"/>
            <a:ext cx="338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E</a:t>
            </a:r>
          </a:p>
        </p:txBody>
      </p:sp>
      <p:sp>
        <p:nvSpPr>
          <p:cNvPr id="65" name="Text Box 4">
            <a:extLst>
              <a:ext uri="{FF2B5EF4-FFF2-40B4-BE49-F238E27FC236}">
                <a16:creationId xmlns:a16="http://schemas.microsoft.com/office/drawing/2014/main" id="{10557F80-6D91-49E8-96EA-8497BABD7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5847" y="1427223"/>
            <a:ext cx="338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D</a:t>
            </a:r>
          </a:p>
        </p:txBody>
      </p:sp>
      <p:sp>
        <p:nvSpPr>
          <p:cNvPr id="66" name="Text Box 4">
            <a:extLst>
              <a:ext uri="{FF2B5EF4-FFF2-40B4-BE49-F238E27FC236}">
                <a16:creationId xmlns:a16="http://schemas.microsoft.com/office/drawing/2014/main" id="{5D1E2368-F1B4-42D9-A774-ED2108887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5847" y="1849556"/>
            <a:ext cx="338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B</a:t>
            </a:r>
          </a:p>
        </p:txBody>
      </p:sp>
      <p:sp>
        <p:nvSpPr>
          <p:cNvPr id="67" name="Text Box 4">
            <a:extLst>
              <a:ext uri="{FF2B5EF4-FFF2-40B4-BE49-F238E27FC236}">
                <a16:creationId xmlns:a16="http://schemas.microsoft.com/office/drawing/2014/main" id="{39727721-5F74-4804-BB6D-A3DA872C9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838" y="2507467"/>
            <a:ext cx="338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E</a:t>
            </a:r>
          </a:p>
        </p:txBody>
      </p:sp>
      <p:sp>
        <p:nvSpPr>
          <p:cNvPr id="68" name="Text Box 4">
            <a:extLst>
              <a:ext uri="{FF2B5EF4-FFF2-40B4-BE49-F238E27FC236}">
                <a16:creationId xmlns:a16="http://schemas.microsoft.com/office/drawing/2014/main" id="{2B976DEB-91BB-46E8-BBC1-6914920BC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167" y="2839749"/>
            <a:ext cx="338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C</a:t>
            </a:r>
          </a:p>
        </p:txBody>
      </p:sp>
      <p:sp>
        <p:nvSpPr>
          <p:cNvPr id="69" name="Text Box 4">
            <a:extLst>
              <a:ext uri="{FF2B5EF4-FFF2-40B4-BE49-F238E27FC236}">
                <a16:creationId xmlns:a16="http://schemas.microsoft.com/office/drawing/2014/main" id="{7D7D3A2A-B60A-4586-8FE4-6F0DFCAB5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838" y="3209999"/>
            <a:ext cx="338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F</a:t>
            </a:r>
          </a:p>
        </p:txBody>
      </p:sp>
      <p:sp>
        <p:nvSpPr>
          <p:cNvPr id="70" name="Text Box 4">
            <a:extLst>
              <a:ext uri="{FF2B5EF4-FFF2-40B4-BE49-F238E27FC236}">
                <a16:creationId xmlns:a16="http://schemas.microsoft.com/office/drawing/2014/main" id="{3807D080-FAC3-4932-B929-1EAB205272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6427" y="3573069"/>
            <a:ext cx="338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G</a:t>
            </a:r>
          </a:p>
        </p:txBody>
      </p:sp>
      <p:sp>
        <p:nvSpPr>
          <p:cNvPr id="71" name="Text Box 4">
            <a:extLst>
              <a:ext uri="{FF2B5EF4-FFF2-40B4-BE49-F238E27FC236}">
                <a16:creationId xmlns:a16="http://schemas.microsoft.com/office/drawing/2014/main" id="{BE5A8EB9-B03D-495A-B004-0EA0469767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1706" y="3826704"/>
            <a:ext cx="338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E</a:t>
            </a:r>
          </a:p>
        </p:txBody>
      </p:sp>
      <p:sp>
        <p:nvSpPr>
          <p:cNvPr id="72" name="Text Box 4">
            <a:extLst>
              <a:ext uri="{FF2B5EF4-FFF2-40B4-BE49-F238E27FC236}">
                <a16:creationId xmlns:a16="http://schemas.microsoft.com/office/drawing/2014/main" id="{DC3315D0-7628-4F91-ACE6-2079737C7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0313" y="4504768"/>
            <a:ext cx="338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G</a:t>
            </a:r>
          </a:p>
        </p:txBody>
      </p:sp>
      <p:sp>
        <p:nvSpPr>
          <p:cNvPr id="75" name="Text Box 4">
            <a:extLst>
              <a:ext uri="{FF2B5EF4-FFF2-40B4-BE49-F238E27FC236}">
                <a16:creationId xmlns:a16="http://schemas.microsoft.com/office/drawing/2014/main" id="{51B6FA43-9582-4EF6-94AD-12C49EF42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167" y="3835739"/>
            <a:ext cx="338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B</a:t>
            </a:r>
          </a:p>
        </p:txBody>
      </p:sp>
      <p:sp>
        <p:nvSpPr>
          <p:cNvPr id="76" name="Text Box 4">
            <a:extLst>
              <a:ext uri="{FF2B5EF4-FFF2-40B4-BE49-F238E27FC236}">
                <a16:creationId xmlns:a16="http://schemas.microsoft.com/office/drawing/2014/main" id="{6783095D-C418-4D52-91AF-30BDBECE7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8191" y="5050191"/>
            <a:ext cx="338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C</a:t>
            </a:r>
          </a:p>
        </p:txBody>
      </p:sp>
      <p:sp>
        <p:nvSpPr>
          <p:cNvPr id="77" name="Text Box 4">
            <a:extLst>
              <a:ext uri="{FF2B5EF4-FFF2-40B4-BE49-F238E27FC236}">
                <a16:creationId xmlns:a16="http://schemas.microsoft.com/office/drawing/2014/main" id="{D7CA447A-0872-4D27-91E0-4472D5A09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5847" y="5676030"/>
            <a:ext cx="338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F</a:t>
            </a:r>
          </a:p>
        </p:txBody>
      </p:sp>
      <p:sp>
        <p:nvSpPr>
          <p:cNvPr id="78" name="Text Box 4">
            <a:extLst>
              <a:ext uri="{FF2B5EF4-FFF2-40B4-BE49-F238E27FC236}">
                <a16:creationId xmlns:a16="http://schemas.microsoft.com/office/drawing/2014/main" id="{5F332C0E-F192-4848-AFD1-35874E2BF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4563" y="6001160"/>
            <a:ext cx="338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H</a:t>
            </a:r>
          </a:p>
        </p:txBody>
      </p:sp>
      <p:sp>
        <p:nvSpPr>
          <p:cNvPr id="48" name="Text Box 7">
            <a:extLst>
              <a:ext uri="{FF2B5EF4-FFF2-40B4-BE49-F238E27FC236}">
                <a16:creationId xmlns:a16="http://schemas.microsoft.com/office/drawing/2014/main" id="{415BB356-C9A8-4CF0-89C3-151093B57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6128" y="5094322"/>
            <a:ext cx="21760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tkinson Hyperlegible" pitchFamily="50" charset="0"/>
              </a:rPr>
              <a:t>Nucleus</a:t>
            </a:r>
          </a:p>
        </p:txBody>
      </p:sp>
      <p:cxnSp>
        <p:nvCxnSpPr>
          <p:cNvPr id="51" name="Straight Connector 33">
            <a:extLst>
              <a:ext uri="{FF2B5EF4-FFF2-40B4-BE49-F238E27FC236}">
                <a16:creationId xmlns:a16="http://schemas.microsoft.com/office/drawing/2014/main" id="{660F8622-9A65-40AF-BF58-953CF0CC4A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73667" y="4932373"/>
            <a:ext cx="872461" cy="33774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B78D26B-6ED9-447B-B468-A37E4A021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272" y="-740512"/>
            <a:ext cx="7718205" cy="680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03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B124C9-C1B7-4358-9289-F156335EE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>
                <a:latin typeface="Atkinson Hyperlegible" pitchFamily="50" charset="0"/>
              </a:rPr>
              <a:t>Copyright © 2021 by John Wiley &amp; Sons, Inc. All rights reserved. </a:t>
            </a:r>
          </a:p>
        </p:txBody>
      </p:sp>
      <p:pic>
        <p:nvPicPr>
          <p:cNvPr id="3" name="Picture 2" descr="pap15_tabfig_10_03_03.jpg">
            <a:extLst>
              <a:ext uri="{FF2B5EF4-FFF2-40B4-BE49-F238E27FC236}">
                <a16:creationId xmlns:a16="http://schemas.microsoft.com/office/drawing/2014/main" id="{92A72D58-A2AE-4D92-AAE5-A30FC4A86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91767"/>
            <a:ext cx="8534400" cy="4474464"/>
          </a:xfrm>
          <a:prstGeom prst="rect">
            <a:avLst/>
          </a:prstGeom>
        </p:spPr>
      </p:pic>
      <p:sp>
        <p:nvSpPr>
          <p:cNvPr id="4" name="Text Box 4">
            <a:extLst>
              <a:ext uri="{FF2B5EF4-FFF2-40B4-BE49-F238E27FC236}">
                <a16:creationId xmlns:a16="http://schemas.microsoft.com/office/drawing/2014/main" id="{386DBC28-18CF-447A-B20C-20977D123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0390" y="1085905"/>
            <a:ext cx="29162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latin typeface="Atkinson Hyperlegible" pitchFamily="50" charset="0"/>
              </a:rPr>
              <a:t>A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423EA065-0482-4372-9107-D04E3AD9A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0162" y="5816862"/>
            <a:ext cx="3797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latin typeface="Atkinson Hyperlegible" pitchFamily="50" charset="0"/>
              </a:rPr>
              <a:t>Muscle fiber/Myocyte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46CC6C9C-7012-4733-B109-12A066857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1550" y="1551755"/>
            <a:ext cx="2152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latin typeface="Atkinson Hyperlegible" pitchFamily="50" charset="0"/>
              </a:rPr>
              <a:t>B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F8D8C722-169B-4712-ACB1-67F17C3E2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1550" y="2110555"/>
            <a:ext cx="2152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latin typeface="Atkinson Hyperlegible" pitchFamily="50" charset="0"/>
              </a:rPr>
              <a:t>C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55AFB072-489E-4366-AABF-AC8E1704D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1550" y="2643955"/>
            <a:ext cx="2152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latin typeface="Atkinson Hyperlegible" pitchFamily="50" charset="0"/>
              </a:rPr>
              <a:t>D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2E24751E-F68C-45B0-9B17-891E9FFC5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1550" y="3253555"/>
            <a:ext cx="2152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latin typeface="Atkinson Hyperlegible" pitchFamily="50" charset="0"/>
              </a:rPr>
              <a:t>E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852E0012-0927-4A7B-B809-6080477AB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1550" y="5193480"/>
            <a:ext cx="20399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1800" b="1" dirty="0">
                <a:latin typeface="Atkinson Hyperlegible" pitchFamily="50" charset="0"/>
              </a:rPr>
              <a:t>F</a:t>
            </a:r>
          </a:p>
        </p:txBody>
      </p:sp>
      <p:cxnSp>
        <p:nvCxnSpPr>
          <p:cNvPr id="13" name="Straight Connector 16">
            <a:extLst>
              <a:ext uri="{FF2B5EF4-FFF2-40B4-BE49-F238E27FC236}">
                <a16:creationId xmlns:a16="http://schemas.microsoft.com/office/drawing/2014/main" id="{CCB77B83-70A8-402E-90F1-B07C5006442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4370850" y="1709049"/>
            <a:ext cx="769805" cy="17582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" name="Straight Connector 18">
            <a:extLst>
              <a:ext uri="{FF2B5EF4-FFF2-40B4-BE49-F238E27FC236}">
                <a16:creationId xmlns:a16="http://schemas.microsoft.com/office/drawing/2014/main" id="{8046D3B9-C978-4FC2-9FFE-4493FFB95F8E}"/>
              </a:ext>
            </a:extLst>
          </p:cNvPr>
          <p:cNvCxnSpPr>
            <a:cxnSpLocks noChangeShapeType="1"/>
            <a:endCxn id="6" idx="1"/>
          </p:cNvCxnSpPr>
          <p:nvPr/>
        </p:nvCxnSpPr>
        <p:spPr bwMode="auto">
          <a:xfrm flipV="1">
            <a:off x="5667608" y="1735111"/>
            <a:ext cx="1323942" cy="331916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5" name="Straight Connector 20">
            <a:extLst>
              <a:ext uri="{FF2B5EF4-FFF2-40B4-BE49-F238E27FC236}">
                <a16:creationId xmlns:a16="http://schemas.microsoft.com/office/drawing/2014/main" id="{C6350C80-7A45-4926-B43B-0BA385F7DBA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233394" y="2503461"/>
            <a:ext cx="6953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" name="Straight Connector 22">
            <a:extLst>
              <a:ext uri="{FF2B5EF4-FFF2-40B4-BE49-F238E27FC236}">
                <a16:creationId xmlns:a16="http://schemas.microsoft.com/office/drawing/2014/main" id="{E8EBBACC-ACBD-4D13-BDFE-C8DD7C04E2F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80263" y="2301055"/>
            <a:ext cx="1482725" cy="236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" name="Straight Connector 24">
            <a:extLst>
              <a:ext uri="{FF2B5EF4-FFF2-40B4-BE49-F238E27FC236}">
                <a16:creationId xmlns:a16="http://schemas.microsoft.com/office/drawing/2014/main" id="{523A9425-0B1A-49F4-9D71-CEFA2B5C013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70788" y="2570930"/>
            <a:ext cx="1031875" cy="2381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" name="Straight Connector 26">
            <a:extLst>
              <a:ext uri="{FF2B5EF4-FFF2-40B4-BE49-F238E27FC236}">
                <a16:creationId xmlns:a16="http://schemas.microsoft.com/office/drawing/2014/main" id="{1ACDD583-A89A-4C61-8318-1E9C70E8D9E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02588" y="3324992"/>
            <a:ext cx="625475" cy="1349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" name="Straight Connector 28">
            <a:extLst>
              <a:ext uri="{FF2B5EF4-FFF2-40B4-BE49-F238E27FC236}">
                <a16:creationId xmlns:a16="http://schemas.microsoft.com/office/drawing/2014/main" id="{005FB7C9-789A-4FA5-AB43-1F4CB1D909C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3898505" y="4936659"/>
            <a:ext cx="520614" cy="37351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D2C43FF-776F-4300-9D6F-0D62E9F1E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617" y="202420"/>
            <a:ext cx="8839966" cy="579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72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p15_tabfig_10_04.jpg">
            <a:extLst>
              <a:ext uri="{FF2B5EF4-FFF2-40B4-BE49-F238E27FC236}">
                <a16:creationId xmlns:a16="http://schemas.microsoft.com/office/drawing/2014/main" id="{96A3D388-B95E-4AC7-BE9F-0C02CFADD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46" y="1083246"/>
            <a:ext cx="7391865" cy="2880724"/>
          </a:xfrm>
          <a:prstGeom prst="rect">
            <a:avLst/>
          </a:prstGeom>
        </p:spPr>
      </p:pic>
      <p:sp>
        <p:nvSpPr>
          <p:cNvPr id="3" name="Text Box 4">
            <a:extLst>
              <a:ext uri="{FF2B5EF4-FFF2-40B4-BE49-F238E27FC236}">
                <a16:creationId xmlns:a16="http://schemas.microsoft.com/office/drawing/2014/main" id="{10758205-52EF-49AE-9AA2-82E2F81D4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8331" y="1321430"/>
            <a:ext cx="278707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bIns="0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A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4A41C91C-0568-4CDE-A6BB-0CFF89FFF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8331" y="1739647"/>
            <a:ext cx="278707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bIns="0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B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4569AC8E-DCCB-4744-AFD7-009CF16DA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8331" y="2249654"/>
            <a:ext cx="278707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bIns="0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C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008993FE-0F87-4F1A-8427-15CB1A913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4065" y="3257246"/>
            <a:ext cx="13400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tkinson Hyperlegible" pitchFamily="50" charset="0"/>
              </a:rPr>
              <a:t>LM: 440x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7BE86C-C6DC-4440-A6CD-8EDB3E09596B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941519" y="1470939"/>
            <a:ext cx="3423687" cy="132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12700" dist="25401" dir="13500000" rotWithShape="0">
              <a:srgbClr val="FFFFFF">
                <a:alpha val="42999"/>
              </a:srgbClr>
            </a:outerShdw>
          </a:effec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AC800B-3D61-430E-AF54-D69821FF6293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850377" y="1882539"/>
            <a:ext cx="2514829" cy="1324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12700" dist="25401" dir="13500000" rotWithShape="0">
              <a:srgbClr val="FFFFFF">
                <a:alpha val="42999"/>
              </a:srgb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ADE2A2-D48C-4AB1-A864-3AFC4393354B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515472" y="2429890"/>
            <a:ext cx="849734" cy="132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outerShdw blurRad="12700" dist="25401" dir="13500000" rotWithShape="0">
              <a:srgbClr val="FFFFFF">
                <a:alpha val="42999"/>
              </a:srgbClr>
            </a:outerShdw>
          </a:effectLst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BA7C871-9DFF-40E9-8E2A-C1692DEEA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090" y="1621771"/>
            <a:ext cx="7657240" cy="287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9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3">
            <a:extLst>
              <a:ext uri="{FF2B5EF4-FFF2-40B4-BE49-F238E27FC236}">
                <a16:creationId xmlns:a16="http://schemas.microsoft.com/office/drawing/2014/main" id="{E7174327-B4D6-4194-8842-845B3F44D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89" y="483697"/>
            <a:ext cx="8531223" cy="5890607"/>
          </a:xfrm>
          <a:prstGeom prst="rect">
            <a:avLst/>
          </a:prstGeom>
        </p:spPr>
      </p:pic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D63D07D3-7DE8-4FF8-BB7B-C3132E732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6400800"/>
            <a:ext cx="6019800" cy="457200"/>
          </a:xfrm>
        </p:spPr>
        <p:txBody>
          <a:bodyPr/>
          <a:lstStyle/>
          <a:p>
            <a:r>
              <a:rPr lang="en-US">
                <a:latin typeface="Atkinson Hyperlegible" pitchFamily="50" charset="0"/>
              </a:rPr>
              <a:t>Copyright © 2021 by John Wiley &amp; Sons, Inc. All rights reserved. 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FDC0AB90-D10F-4B43-B4CF-FA6591990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6586" y="5875527"/>
            <a:ext cx="531695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latin typeface="Atkinson Hyperlegible" pitchFamily="50" charset="0"/>
              </a:rPr>
              <a:t>(b) Enlarged view of the NMJ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670EFBA5-237F-4A9B-ADD1-55CFE7D19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346" y="4155910"/>
            <a:ext cx="98479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latin typeface="Atkinson Hyperlegible" pitchFamily="50" charset="0"/>
              </a:rPr>
              <a:t>A (space)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1A2E3A-A9A7-4544-A6EA-625505EF0E2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1153" y="1369162"/>
            <a:ext cx="294445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5" name="Straight Connector 15">
            <a:extLst>
              <a:ext uri="{FF2B5EF4-FFF2-40B4-BE49-F238E27FC236}">
                <a16:creationId xmlns:a16="http://schemas.microsoft.com/office/drawing/2014/main" id="{7912E7FF-BD86-48EF-A500-3C42471538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35" y="1761763"/>
            <a:ext cx="785813" cy="116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36BF5AB-05C8-4B77-B39D-35AAC99738E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1128118" y="4462809"/>
            <a:ext cx="2290011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25400" dir="2700000">
              <a:srgbClr val="FFFFFF">
                <a:alpha val="43000"/>
              </a:srgbClr>
            </a:outerShdw>
          </a:effectLst>
        </p:spPr>
      </p:cxnSp>
      <p:cxnSp>
        <p:nvCxnSpPr>
          <p:cNvPr id="20" name="Straight Connector 25">
            <a:extLst>
              <a:ext uri="{FF2B5EF4-FFF2-40B4-BE49-F238E27FC236}">
                <a16:creationId xmlns:a16="http://schemas.microsoft.com/office/drawing/2014/main" id="{C159C0A8-E6A6-40F0-AFBB-18F7799DEF7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573961" y="2256165"/>
            <a:ext cx="465854" cy="674604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78A54D-1E50-4CA7-BEEC-842CEACA44C3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3297640" y="4320847"/>
            <a:ext cx="258844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dist="12700" dir="15959974" rotWithShape="0">
              <a:schemeClr val="bg1"/>
            </a:outerShdw>
          </a:effec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68A95C-7CD3-4117-900C-8766BDC00CD4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3296399" y="4604215"/>
            <a:ext cx="258844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dist="12700" dir="15959974" rotWithShape="0">
              <a:schemeClr val="bg1"/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EECF973-AD85-4110-9A86-7BDF4DE7C58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288645" y="4464250"/>
            <a:ext cx="258844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>
            <a:outerShdw dist="12700" dir="15959974" rotWithShape="0">
              <a:schemeClr val="bg1"/>
            </a:outerShdw>
          </a:effectLst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717D9BB-BBEE-482E-B4A8-7DB4BAC312E5}"/>
              </a:ext>
            </a:extLst>
          </p:cNvPr>
          <p:cNvSpPr/>
          <p:nvPr/>
        </p:nvSpPr>
        <p:spPr bwMode="auto">
          <a:xfrm>
            <a:off x="3133969" y="4060335"/>
            <a:ext cx="1706843" cy="1751949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2700000">
              <a:srgbClr val="FFFFFF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tkinson Hyperlegible" pitchFamily="50" charset="0"/>
            </a:endParaRPr>
          </a:p>
        </p:txBody>
      </p:sp>
      <p:sp>
        <p:nvSpPr>
          <p:cNvPr id="28" name="Text Box 4">
            <a:extLst>
              <a:ext uri="{FF2B5EF4-FFF2-40B4-BE49-F238E27FC236}">
                <a16:creationId xmlns:a16="http://schemas.microsoft.com/office/drawing/2014/main" id="{5FA5B30F-8C8E-4F27-A97A-D6AE8F33B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927" y="2009593"/>
            <a:ext cx="2850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latin typeface="Atkinson Hyperlegible" pitchFamily="50" charset="0"/>
              </a:rPr>
              <a:t>B</a:t>
            </a:r>
          </a:p>
        </p:txBody>
      </p:sp>
      <p:sp>
        <p:nvSpPr>
          <p:cNvPr id="29" name="Text Box 4">
            <a:extLst>
              <a:ext uri="{FF2B5EF4-FFF2-40B4-BE49-F238E27FC236}">
                <a16:creationId xmlns:a16="http://schemas.microsoft.com/office/drawing/2014/main" id="{68B1F80A-7F4E-4D05-A172-E308BE473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6548" y="1216986"/>
            <a:ext cx="17068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latin typeface="Atkinson Hyperlegible" pitchFamily="50" charset="0"/>
              </a:rPr>
              <a:t>D (cell part)</a:t>
            </a:r>
          </a:p>
        </p:txBody>
      </p:sp>
      <p:sp>
        <p:nvSpPr>
          <p:cNvPr id="30" name="Text Box 4">
            <a:extLst>
              <a:ext uri="{FF2B5EF4-FFF2-40B4-BE49-F238E27FC236}">
                <a16:creationId xmlns:a16="http://schemas.microsoft.com/office/drawing/2014/main" id="{1E534EA8-AA22-4887-9D8A-5E37F9862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6892" y="1612814"/>
            <a:ext cx="18707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latin typeface="Atkinson Hyperlegible" pitchFamily="50" charset="0"/>
              </a:rPr>
              <a:t>E (arrow representation)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465DCE9-04B1-4C50-A4E4-5C352F9F8C03}"/>
                  </a:ext>
                </a:extLst>
              </p14:cNvPr>
              <p14:cNvContentPartPr/>
              <p14:nvPr/>
            </p14:nvContentPartPr>
            <p14:xfrm>
              <a:off x="2611144" y="603911"/>
              <a:ext cx="3667320" cy="21510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465DCE9-04B1-4C50-A4E4-5C352F9F8C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6744" y="589871"/>
                <a:ext cx="3695400" cy="2179080"/>
              </a:xfrm>
              <a:prstGeom prst="rect">
                <a:avLst/>
              </a:prstGeom>
            </p:spPr>
          </p:pic>
        </mc:Fallback>
      </mc:AlternateContent>
      <p:cxnSp>
        <p:nvCxnSpPr>
          <p:cNvPr id="36" name="Straight Connector 25">
            <a:extLst>
              <a:ext uri="{FF2B5EF4-FFF2-40B4-BE49-F238E27FC236}">
                <a16:creationId xmlns:a16="http://schemas.microsoft.com/office/drawing/2014/main" id="{21D140D1-475A-4EB7-90C8-F3398CB39F4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68013" y="1488121"/>
            <a:ext cx="465854" cy="674604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sp>
        <p:nvSpPr>
          <p:cNvPr id="37" name="Text Box 4">
            <a:extLst>
              <a:ext uri="{FF2B5EF4-FFF2-40B4-BE49-F238E27FC236}">
                <a16:creationId xmlns:a16="http://schemas.microsoft.com/office/drawing/2014/main" id="{263E7184-3734-46DA-A32E-C50859BBD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2636" y="1171391"/>
            <a:ext cx="10981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C (cell)</a:t>
            </a:r>
            <a:endParaRPr lang="en-US" sz="1800" b="1" dirty="0">
              <a:latin typeface="Atkinson Hyperlegible" pitchFamily="50" charset="0"/>
            </a:endParaRPr>
          </a:p>
        </p:txBody>
      </p:sp>
      <p:sp>
        <p:nvSpPr>
          <p:cNvPr id="38" name="Left Bracket 24">
            <a:extLst>
              <a:ext uri="{FF2B5EF4-FFF2-40B4-BE49-F238E27FC236}">
                <a16:creationId xmlns:a16="http://schemas.microsoft.com/office/drawing/2014/main" id="{C67D420D-F79E-40C1-AAA4-4F2F010DCBFA}"/>
              </a:ext>
            </a:extLst>
          </p:cNvPr>
          <p:cNvSpPr>
            <a:spLocks/>
          </p:cNvSpPr>
          <p:nvPr/>
        </p:nvSpPr>
        <p:spPr bwMode="auto">
          <a:xfrm rot="10800000">
            <a:off x="6925582" y="4248950"/>
            <a:ext cx="101931" cy="1626577"/>
          </a:xfrm>
          <a:prstGeom prst="leftBracket">
            <a:avLst>
              <a:gd name="adj" fmla="val 8358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2000">
              <a:latin typeface="+mj-lt"/>
            </a:endParaRPr>
          </a:p>
        </p:txBody>
      </p:sp>
      <p:sp>
        <p:nvSpPr>
          <p:cNvPr id="39" name="Text Box 4">
            <a:extLst>
              <a:ext uri="{FF2B5EF4-FFF2-40B4-BE49-F238E27FC236}">
                <a16:creationId xmlns:a16="http://schemas.microsoft.com/office/drawing/2014/main" id="{09FE2F72-13F0-4CD4-B068-6E1917861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9551" y="5058537"/>
            <a:ext cx="10981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F (cell)</a:t>
            </a:r>
            <a:endParaRPr lang="en-US" sz="1800" b="1" dirty="0">
              <a:latin typeface="Atkinson Hyperlegible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30283-AD17-40A2-AB28-D11F1A7CD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7092" y="240515"/>
            <a:ext cx="8577815" cy="637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8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ceps, triceps and quadriceps: muscles drawing showing the 2, 3, and 4 connecting origins of each, respectively">
            <a:extLst>
              <a:ext uri="{FF2B5EF4-FFF2-40B4-BE49-F238E27FC236}">
                <a16:creationId xmlns:a16="http://schemas.microsoft.com/office/drawing/2014/main" id="{3FE7CBB7-58A3-487F-8DDA-F415A396B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83539" y="4883177"/>
            <a:ext cx="5121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957503-B7BD-4D95-A8B3-839791837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217" y="89647"/>
            <a:ext cx="5123424" cy="6858000"/>
          </a:xfrm>
          <a:prstGeom prst="rect">
            <a:avLst/>
          </a:prstGeom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AE04F550-1E85-401A-90C8-F7B69625A4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217" y="2197161"/>
            <a:ext cx="2850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latin typeface="Atkinson Hyperlegible" pitchFamily="50" charset="0"/>
              </a:rPr>
              <a:t>B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A817E88A-D153-4C33-A35F-0355D8050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15" y="162864"/>
            <a:ext cx="2850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A</a:t>
            </a:r>
            <a:endParaRPr lang="en-US" sz="1800" b="1" dirty="0">
              <a:latin typeface="Atkinson Hyperlegible" pitchFamily="50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82D33E7C-2C9A-4EB5-A7C4-D1C969CD7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571" y="4367311"/>
            <a:ext cx="2850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</a:rPr>
              <a:t>C</a:t>
            </a:r>
            <a:endParaRPr lang="en-US" sz="1800" b="1" dirty="0">
              <a:latin typeface="Atkinson Hyperlegible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28929-A6EF-491B-9BFA-FADEA4DA9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976" y="89647"/>
            <a:ext cx="517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2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001457-EDFA-077F-35D9-332F020E0EF4}"/>
              </a:ext>
            </a:extLst>
          </p:cNvPr>
          <p:cNvGrpSpPr>
            <a:grpSpLocks noChangeAspect="1"/>
          </p:cNvGrpSpPr>
          <p:nvPr/>
        </p:nvGrpSpPr>
        <p:grpSpPr>
          <a:xfrm>
            <a:off x="429720" y="342899"/>
            <a:ext cx="5140526" cy="4181475"/>
            <a:chOff x="1264920" y="381000"/>
            <a:chExt cx="7494161" cy="6096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E41EAC-BE2D-983A-B605-645D136CD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920" y="381000"/>
              <a:ext cx="6614160" cy="6096000"/>
            </a:xfrm>
            <a:prstGeom prst="rect">
              <a:avLst/>
            </a:prstGeom>
          </p:spPr>
        </p:pic>
        <p:sp>
          <p:nvSpPr>
            <p:cNvPr id="4" name="Rectangle 11">
              <a:extLst>
                <a:ext uri="{FF2B5EF4-FFF2-40B4-BE49-F238E27FC236}">
                  <a16:creationId xmlns:a16="http://schemas.microsoft.com/office/drawing/2014/main" id="{6FFCE2C8-18A6-14C9-D76D-9135E7472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6015" y="794230"/>
              <a:ext cx="2962066" cy="5384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latin typeface="Atkinson Hyperlegible" pitchFamily="50" charset="0"/>
                  <a:ea typeface="Arial"/>
                  <a:cs typeface="Arial"/>
                </a:rPr>
                <a:t>A</a:t>
              </a:r>
              <a:endParaRPr lang="en-US" dirty="0">
                <a:latin typeface="Atkinson Hyperlegible" pitchFamily="50" charset="0"/>
                <a:ea typeface="Arial"/>
                <a:cs typeface="Arial"/>
              </a:endParaRPr>
            </a:p>
          </p:txBody>
        </p:sp>
        <p:sp>
          <p:nvSpPr>
            <p:cNvPr id="5" name="Rectangle 32">
              <a:extLst>
                <a:ext uri="{FF2B5EF4-FFF2-40B4-BE49-F238E27FC236}">
                  <a16:creationId xmlns:a16="http://schemas.microsoft.com/office/drawing/2014/main" id="{FB4EAE11-7449-256E-7039-AD688DF29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2306" y="3898354"/>
              <a:ext cx="2136775" cy="5384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latin typeface="Atkinson Hyperlegible" pitchFamily="50" charset="0"/>
                  <a:ea typeface="Arial"/>
                  <a:cs typeface="Arial"/>
                </a:rPr>
                <a:t>C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08EF060-D963-CF97-9179-B1C911E940E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346984" y="1083860"/>
              <a:ext cx="725709" cy="1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5220000">
                <a:schemeClr val="bg1"/>
              </a:outerShdw>
            </a:effectLst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F62A0C5-806F-C3AA-8207-7D3B660F981A}"/>
                </a:ext>
              </a:extLst>
            </p:cNvPr>
            <p:cNvCxnSpPr/>
            <p:nvPr/>
          </p:nvCxnSpPr>
          <p:spPr bwMode="auto">
            <a:xfrm>
              <a:off x="5229928" y="3635333"/>
              <a:ext cx="1419366" cy="397959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5220000">
                <a:schemeClr val="bg1"/>
              </a:outerShdw>
            </a:effectLst>
          </p:spPr>
        </p:cxnSp>
      </p:grpSp>
      <p:sp>
        <p:nvSpPr>
          <p:cNvPr id="8" name="Rectangle 32">
            <a:extLst>
              <a:ext uri="{FF2B5EF4-FFF2-40B4-BE49-F238E27FC236}">
                <a16:creationId xmlns:a16="http://schemas.microsoft.com/office/drawing/2014/main" id="{F4B46EF6-80C9-0D74-595F-A467AF4FB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171" y="1698230"/>
            <a:ext cx="14656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tkinson Hyperlegible" pitchFamily="50" charset="0"/>
                <a:ea typeface="Arial"/>
                <a:cs typeface="Arial"/>
              </a:rPr>
              <a:t>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A8C82E-4A77-BAFF-3F44-B02736BC19B8}"/>
              </a:ext>
            </a:extLst>
          </p:cNvPr>
          <p:cNvCxnSpPr>
            <a:cxnSpLocks/>
          </p:cNvCxnSpPr>
          <p:nvPr/>
        </p:nvCxnSpPr>
        <p:spPr bwMode="auto">
          <a:xfrm>
            <a:off x="2612461" y="1387870"/>
            <a:ext cx="1577222" cy="40291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5220000">
              <a:schemeClr val="bg1"/>
            </a:outerShdw>
          </a:effectLst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4A9A86C-AEBB-D740-9F9B-70763B041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249" y="849141"/>
            <a:ext cx="5212532" cy="41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21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9B1A1A7-B453-2608-7905-7B4FF7F7926A}"/>
              </a:ext>
            </a:extLst>
          </p:cNvPr>
          <p:cNvGrpSpPr>
            <a:grpSpLocks noChangeAspect="1"/>
          </p:cNvGrpSpPr>
          <p:nvPr/>
        </p:nvGrpSpPr>
        <p:grpSpPr>
          <a:xfrm>
            <a:off x="120413" y="152401"/>
            <a:ext cx="6374746" cy="3603721"/>
            <a:chOff x="214313" y="911351"/>
            <a:chExt cx="8929687" cy="50480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3E31E2D-9962-2AE7-1083-CBEAF96DD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911351"/>
              <a:ext cx="8534402" cy="5035296"/>
            </a:xfrm>
            <a:prstGeom prst="rect">
              <a:avLst/>
            </a:prstGeom>
          </p:spPr>
        </p:pic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7EF01B32-F026-37BB-8384-3B3200A54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5182" y="5651436"/>
              <a:ext cx="5639772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(a) Lateral view of right eyeball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CFF01BE-4003-6238-6882-4F5A4204D3AE}"/>
                </a:ext>
              </a:extLst>
            </p:cNvPr>
            <p:cNvCxnSpPr/>
            <p:nvPr/>
          </p:nvCxnSpPr>
          <p:spPr bwMode="auto">
            <a:xfrm flipV="1">
              <a:off x="1702329" y="4724400"/>
              <a:ext cx="3309938" cy="652399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15960000">
                <a:sysClr val="window" lastClr="FFFFFF"/>
              </a:outerShdw>
            </a:effectLst>
          </p:spPr>
        </p:cxn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A4D97A96-6AE4-F2D4-187A-EEE5AB9AC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6205" y="1336490"/>
              <a:ext cx="2182812" cy="431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  <a:ea typeface="Arial"/>
                  <a:cs typeface="Arial"/>
                </a:rPr>
                <a:t>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4CBC7AE-BBAD-4972-98BB-0B012855D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196" y="2312069"/>
              <a:ext cx="2182812" cy="431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B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952EAE-CA31-E4BA-A39F-F4545000D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39" y="2747767"/>
              <a:ext cx="2182812" cy="431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C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E67678-F087-4453-0105-BEB7028C6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739" y="3019212"/>
              <a:ext cx="2182812" cy="431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Optic nerve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7FAE20-6582-3820-1E2C-5968F86FC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212" y="3356238"/>
              <a:ext cx="2182812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  <a:ea typeface="Arial"/>
                  <a:cs typeface="Arial"/>
                </a:rPr>
                <a:t>Common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  <a:ea typeface="Arial"/>
                  <a:cs typeface="Arial"/>
                </a:rPr>
                <a:t>tendinous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  <a:ea typeface="Arial"/>
                  <a:cs typeface="Arial"/>
                </a:rPr>
                <a:t> ring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AA6A102-D053-F499-C19B-53F100EF9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38" y="4018855"/>
              <a:ext cx="2182812" cy="431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D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792BFA-AF9E-4836-2AF1-4C6E72A45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3" y="4393607"/>
              <a:ext cx="2182812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Sphenoid bone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E0844E-2DCA-8D80-0DB3-94883EDEF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714" y="4804627"/>
              <a:ext cx="2182812" cy="431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E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414799-5C5B-21EF-CCFE-D38671DD5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5718" y="5256127"/>
              <a:ext cx="2182812" cy="431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F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5979C74-F123-9AC3-9D7C-8BD27975E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4438" y="1563088"/>
              <a:ext cx="1579562" cy="522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Frontal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bone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BD162F-BCDA-8BDF-4F4B-CD8B5F37F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4438" y="2659521"/>
              <a:ext cx="1579562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Eye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sp>
          <p:nvSpPr>
            <p:cNvPr id="17" name="Rectangle 20">
              <a:extLst>
                <a:ext uri="{FF2B5EF4-FFF2-40B4-BE49-F238E27FC236}">
                  <a16:creationId xmlns:a16="http://schemas.microsoft.com/office/drawing/2014/main" id="{E7836923-D3CF-8173-12CD-6A4FCB6464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2750" y="5080463"/>
              <a:ext cx="11112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tkinson Hyperlegible"/>
                </a:rPr>
                <a:t>Maxilla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  <a:ea typeface="Arial"/>
                <a:cs typeface="Arial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F5404CC-C3D4-AED0-47C4-F066F8E40623}"/>
                </a:ext>
              </a:extLst>
            </p:cNvPr>
            <p:cNvCxnSpPr/>
            <p:nvPr/>
          </p:nvCxnSpPr>
          <p:spPr bwMode="auto">
            <a:xfrm flipV="1">
              <a:off x="1575858" y="4351867"/>
              <a:ext cx="2547409" cy="613242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15960000">
                <a:sysClr val="window" lastClr="FFFFFF"/>
              </a:outerShdw>
            </a:effectLst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73146FC-399E-A55F-E77C-A908AB2A000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75127" y="4572000"/>
              <a:ext cx="422540" cy="0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15960000">
                <a:sysClr val="window" lastClr="FFFFFF"/>
              </a:outerShdw>
            </a:effectLst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BEF5236-1D34-E705-F748-3C9E6F327255}"/>
                </a:ext>
              </a:extLst>
            </p:cNvPr>
            <p:cNvCxnSpPr/>
            <p:nvPr/>
          </p:nvCxnSpPr>
          <p:spPr bwMode="auto">
            <a:xfrm flipV="1">
              <a:off x="1582738" y="3818467"/>
              <a:ext cx="2421995" cy="361357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15960000">
                <a:sysClr val="window" lastClr="FFFFFF"/>
              </a:outerShdw>
            </a:effectLst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F112EF0-8B66-819F-7E87-2DB18FD71769}"/>
                </a:ext>
              </a:extLst>
            </p:cNvPr>
            <p:cNvCxnSpPr/>
            <p:nvPr/>
          </p:nvCxnSpPr>
          <p:spPr bwMode="auto">
            <a:xfrm flipV="1">
              <a:off x="2279121" y="3657600"/>
              <a:ext cx="624946" cy="99419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4260000">
                <a:sysClr val="window" lastClr="FFFFFF"/>
              </a:outerShdw>
            </a:effectLst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BA8B004-757E-5818-9106-C02BE443C9A4}"/>
                </a:ext>
              </a:extLst>
            </p:cNvPr>
            <p:cNvCxnSpPr/>
            <p:nvPr/>
          </p:nvCxnSpPr>
          <p:spPr bwMode="auto">
            <a:xfrm>
              <a:off x="1576388" y="3367552"/>
              <a:ext cx="997479" cy="69915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4260000">
                <a:sysClr val="window" lastClr="FFFFFF"/>
              </a:outerShdw>
            </a:effectLst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FCD26BA-A15C-B350-8A24-74CB870A2A21}"/>
                </a:ext>
              </a:extLst>
            </p:cNvPr>
            <p:cNvCxnSpPr/>
            <p:nvPr/>
          </p:nvCxnSpPr>
          <p:spPr bwMode="auto">
            <a:xfrm>
              <a:off x="1561042" y="2964327"/>
              <a:ext cx="2773891" cy="371540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4260000">
                <a:sysClr val="window" lastClr="FFFFFF"/>
              </a:outerShdw>
            </a:effectLst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2A1917-E34C-67A9-1D9D-D3E8CB36BD2B}"/>
                </a:ext>
              </a:extLst>
            </p:cNvPr>
            <p:cNvCxnSpPr/>
            <p:nvPr/>
          </p:nvCxnSpPr>
          <p:spPr bwMode="auto">
            <a:xfrm>
              <a:off x="1729847" y="2592324"/>
              <a:ext cx="2647420" cy="303276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4260000">
                <a:sysClr val="window" lastClr="FFFFFF"/>
              </a:outerShdw>
            </a:effectLst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323D598-AC9D-9774-5414-8699E23FAEA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09750" y="1609133"/>
              <a:ext cx="3510759" cy="631072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4260000">
                <a:sysClr val="window" lastClr="FFFFFF"/>
              </a:outerShdw>
            </a:effectLst>
          </p:spPr>
        </p:cxn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06588992-A18F-EB23-1CE1-19F211B30EF8}"/>
                </a:ext>
              </a:extLst>
            </p:cNvPr>
            <p:cNvSpPr/>
            <p:nvPr/>
          </p:nvSpPr>
          <p:spPr bwMode="auto">
            <a:xfrm>
              <a:off x="6451600" y="1661513"/>
              <a:ext cx="1120775" cy="357188"/>
            </a:xfrm>
            <a:custGeom>
              <a:avLst/>
              <a:gdLst>
                <a:gd name="connsiteX0" fmla="*/ 0 w 1016000"/>
                <a:gd name="connsiteY0" fmla="*/ 0 h 357188"/>
                <a:gd name="connsiteX1" fmla="*/ 1016000 w 1016000"/>
                <a:gd name="connsiteY1" fmla="*/ 55563 h 357188"/>
                <a:gd name="connsiteX2" fmla="*/ 349250 w 1016000"/>
                <a:gd name="connsiteY2" fmla="*/ 357188 h 357188"/>
                <a:gd name="connsiteX3" fmla="*/ 349250 w 1016000"/>
                <a:gd name="connsiteY3" fmla="*/ 357188 h 35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000" h="357188">
                  <a:moveTo>
                    <a:pt x="0" y="0"/>
                  </a:moveTo>
                  <a:lnTo>
                    <a:pt x="1016000" y="55563"/>
                  </a:lnTo>
                  <a:lnTo>
                    <a:pt x="349250" y="357188"/>
                  </a:lnTo>
                  <a:lnTo>
                    <a:pt x="349250" y="357188"/>
                  </a:lnTo>
                </a:path>
              </a:pathLst>
            </a:custGeom>
            <a:noFill/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FFFFFF"/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kinson Hyperlegible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F579E-0613-2F16-CD13-953C4F3E0310}"/>
                </a:ext>
              </a:extLst>
            </p:cNvPr>
            <p:cNvCxnSpPr/>
            <p:nvPr/>
          </p:nvCxnSpPr>
          <p:spPr bwMode="auto">
            <a:xfrm flipV="1">
              <a:off x="6040438" y="2813509"/>
              <a:ext cx="1517650" cy="300037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16020000">
                <a:sysClr val="window" lastClr="FFFFFF"/>
              </a:outerShdw>
            </a:effectLst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80ADFD3-8BF5-28A0-0E82-65766D4B71A1}"/>
                </a:ext>
              </a:extLst>
            </p:cNvPr>
            <p:cNvCxnSpPr/>
            <p:nvPr/>
          </p:nvCxnSpPr>
          <p:spPr bwMode="auto">
            <a:xfrm>
              <a:off x="6053667" y="5269376"/>
              <a:ext cx="1956858" cy="0"/>
            </a:xfrm>
            <a:prstGeom prst="line">
              <a:avLst/>
            </a:prstGeom>
            <a:solidFill>
              <a:srgbClr val="4472C4"/>
            </a:solidFill>
            <a:ln w="158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16020000">
                <a:sysClr val="window" lastClr="FFFFFF"/>
              </a:outerShdw>
            </a:effectLst>
          </p:spPr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9865401-0BD8-89DA-D0C1-BFDBC3B4F11E}"/>
              </a:ext>
            </a:extLst>
          </p:cNvPr>
          <p:cNvGrpSpPr/>
          <p:nvPr/>
        </p:nvGrpSpPr>
        <p:grpSpPr>
          <a:xfrm>
            <a:off x="3599310" y="976375"/>
            <a:ext cx="1066320" cy="875520"/>
            <a:chOff x="6371085" y="1290700"/>
            <a:chExt cx="1066320" cy="87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6FBCC55-1027-FC8A-9412-A1DC9AE5A00C}"/>
                    </a:ext>
                  </a:extLst>
                </p14:cNvPr>
                <p14:cNvContentPartPr/>
                <p14:nvPr/>
              </p14:nvContentPartPr>
              <p14:xfrm>
                <a:off x="6375045" y="1290700"/>
                <a:ext cx="1062360" cy="250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6FBCC55-1027-FC8A-9412-A1DC9AE5A00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68925" y="1284580"/>
                  <a:ext cx="10746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0D5E37E-02D8-0083-1BED-80E6BD907169}"/>
                    </a:ext>
                  </a:extLst>
                </p14:cNvPr>
                <p14:cNvContentPartPr/>
                <p14:nvPr/>
              </p14:nvContentPartPr>
              <p14:xfrm>
                <a:off x="7118445" y="1558900"/>
                <a:ext cx="6480" cy="1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0D5E37E-02D8-0083-1BED-80E6BD90716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12325" y="1552780"/>
                  <a:ext cx="1872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1ADD442-8C8B-C523-1C7B-6F8C5B62812C}"/>
                    </a:ext>
                  </a:extLst>
                </p14:cNvPr>
                <p14:cNvContentPartPr/>
                <p14:nvPr/>
              </p14:nvContentPartPr>
              <p14:xfrm>
                <a:off x="7065525" y="1574740"/>
                <a:ext cx="11880" cy="4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1ADD442-8C8B-C523-1C7B-6F8C5B62812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405" y="1568620"/>
                  <a:ext cx="2412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7682B81-9707-7324-4FB0-BD131AA9E923}"/>
                    </a:ext>
                  </a:extLst>
                </p14:cNvPr>
                <p14:cNvContentPartPr/>
                <p14:nvPr/>
              </p14:nvContentPartPr>
              <p14:xfrm>
                <a:off x="6371085" y="1593820"/>
                <a:ext cx="649080" cy="5724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7682B81-9707-7324-4FB0-BD131AA9E92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64965" y="1587700"/>
                  <a:ext cx="661320" cy="584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02E37D03-DE84-7748-5752-9B1F4B5438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3005" y="1736792"/>
            <a:ext cx="6395258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3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65A376-A800-0DF5-F25A-9F8A2E6C12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1" r="22117" b="44771"/>
          <a:stretch/>
        </p:blipFill>
        <p:spPr bwMode="auto">
          <a:xfrm>
            <a:off x="1509348" y="240508"/>
            <a:ext cx="4309938" cy="499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84669A-CB2F-88E9-A21F-EEFF4DAA7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6749" y="778331"/>
            <a:ext cx="14169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b="1" dirty="0">
                <a:solidFill>
                  <a:prstClr val="black"/>
                </a:solidFill>
                <a:latin typeface="Atkinson Hyperlegible"/>
                <a:ea typeface="Arial"/>
                <a:cs typeface="Arial"/>
              </a:rPr>
              <a:t>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9B2D1A-5249-E2AC-8957-9C2D107A328A}"/>
              </a:ext>
            </a:extLst>
          </p:cNvPr>
          <p:cNvCxnSpPr>
            <a:cxnSpLocks/>
          </p:cNvCxnSpPr>
          <p:nvPr/>
        </p:nvCxnSpPr>
        <p:spPr bwMode="auto">
          <a:xfrm>
            <a:off x="1671929" y="962997"/>
            <a:ext cx="1750157" cy="480450"/>
          </a:xfrm>
          <a:prstGeom prst="line">
            <a:avLst/>
          </a:prstGeom>
          <a:solidFill>
            <a:srgbClr val="4472C4"/>
          </a:solidFill>
          <a:ln w="158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4260000">
              <a:sysClr val="window" lastClr="FFFFFF"/>
            </a:outerShdw>
          </a:effectLst>
        </p:spPr>
      </p:cxnSp>
      <p:sp>
        <p:nvSpPr>
          <p:cNvPr id="10" name="Rectangle 7">
            <a:extLst>
              <a:ext uri="{FF2B5EF4-FFF2-40B4-BE49-F238E27FC236}">
                <a16:creationId xmlns:a16="http://schemas.microsoft.com/office/drawing/2014/main" id="{B85C7BDE-1A57-37A6-79D5-F05A12D05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9964" y="2862125"/>
            <a:ext cx="14169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b="1" dirty="0">
                <a:solidFill>
                  <a:prstClr val="black"/>
                </a:solidFill>
                <a:latin typeface="Atkinson Hyperlegible"/>
                <a:ea typeface="Arial"/>
                <a:cs typeface="Arial"/>
              </a:rPr>
              <a:t>B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A63101-85A3-FA84-787A-D4DE9CF60E48}"/>
              </a:ext>
            </a:extLst>
          </p:cNvPr>
          <p:cNvCxnSpPr>
            <a:cxnSpLocks/>
          </p:cNvCxnSpPr>
          <p:nvPr/>
        </p:nvCxnSpPr>
        <p:spPr bwMode="auto">
          <a:xfrm>
            <a:off x="1578622" y="3046791"/>
            <a:ext cx="2276671" cy="0"/>
          </a:xfrm>
          <a:prstGeom prst="line">
            <a:avLst/>
          </a:prstGeom>
          <a:solidFill>
            <a:srgbClr val="4472C4"/>
          </a:solidFill>
          <a:ln w="158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" dist="12700" dir="4260000">
              <a:sysClr val="window" lastClr="FFFFFF"/>
            </a:outerShdw>
          </a:effectLst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FE8941E-B023-F6CD-0434-400A47216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627" y="734928"/>
            <a:ext cx="4572396" cy="499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1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330</Words>
  <Application>Microsoft Office PowerPoint</Application>
  <PresentationFormat>Widescreen</PresentationFormat>
  <Paragraphs>143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Atkinson Hyperlegible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Talbott, Heather</dc:creator>
  <cp:lastModifiedBy>Talbott, Heather</cp:lastModifiedBy>
  <cp:revision>3</cp:revision>
  <dcterms:created xsi:type="dcterms:W3CDTF">2023-09-23T23:41:31Z</dcterms:created>
  <dcterms:modified xsi:type="dcterms:W3CDTF">2023-10-04T04:25:27Z</dcterms:modified>
</cp:coreProperties>
</file>